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4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B0F5-5D76-49E3-818F-5606AD00054D}" type="datetime1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1075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D9802-F965-4751-8BFF-351946F688B3}" type="datetime1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39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4F74-4625-4EA3-8E79-076546D3CDD5}" type="datetime1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23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A22A5-4D25-4109-8B2B-A44A87F73799}" type="datetime1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18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95D1-D135-4C5C-BFDB-BB0B90A6EA43}" type="datetime1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718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B6DA9-6A63-40D3-87E7-1C206F965FDA}" type="datetime1">
              <a:rPr lang="de-DE" smtClean="0"/>
              <a:t>01.10.2025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4907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76CF-4971-4114-AF54-E83A010A882E}" type="datetime1">
              <a:rPr lang="de-DE" smtClean="0"/>
              <a:t>01.10.2025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0041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B54E-DFC7-4FA9-AFBA-4AB801130504}" type="datetime1">
              <a:rPr lang="de-DE" smtClean="0"/>
              <a:t>01.10.2025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689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07654-98DA-4E1D-89EF-2774324C4EA7}" type="datetime1">
              <a:rPr lang="de-DE" smtClean="0"/>
              <a:t>01.10.2025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6005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9DB03-B59B-437E-BD37-09D38F58EA05}" type="datetime1">
              <a:rPr lang="de-DE" smtClean="0"/>
              <a:t>01.10.2025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60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9E5B3-55E8-46DF-B530-136A238995D2}" type="datetime1">
              <a:rPr lang="de-DE" smtClean="0"/>
              <a:t>01.10.2025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768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1C16-F1EB-4584-8CF9-D3B3EDBA9088}" type="datetime1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1D102-3897-47DE-8334-813A5A68E6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527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400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8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230456" y="235467"/>
            <a:ext cx="3551032" cy="492443"/>
          </a:xfrm>
          <a:prstGeom prst="rect">
            <a:avLst/>
          </a:prstGeom>
          <a:solidFill>
            <a:srgbClr val="DE8A6D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14095" algn="l"/>
              </a:tabLst>
              <a:defRPr/>
            </a:pP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 Geschichte von Ruth</a:t>
            </a:r>
          </a:p>
        </p:txBody>
      </p:sp>
      <p:sp>
        <p:nvSpPr>
          <p:cNvPr id="3" name="Rechteck 2"/>
          <p:cNvSpPr/>
          <p:nvPr/>
        </p:nvSpPr>
        <p:spPr>
          <a:xfrm>
            <a:off x="872154" y="1765387"/>
            <a:ext cx="3551032" cy="492443"/>
          </a:xfrm>
          <a:prstGeom prst="rect">
            <a:avLst/>
          </a:prstGeom>
          <a:solidFill>
            <a:srgbClr val="DE8A6D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14095" algn="l"/>
              </a:tabLst>
              <a:defRPr/>
            </a:pP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Elimelech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Noomi</a:t>
            </a:r>
            <a:endParaRPr kumimoji="0" lang="de-DE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Nach rechts gekrümmter Pfeil 5"/>
          <p:cNvSpPr/>
          <p:nvPr/>
        </p:nvSpPr>
        <p:spPr>
          <a:xfrm>
            <a:off x="470359" y="1925618"/>
            <a:ext cx="742277" cy="1108037"/>
          </a:xfrm>
          <a:prstGeom prst="curv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Nach rechts gekrümmter Pfeil 6"/>
          <p:cNvSpPr/>
          <p:nvPr/>
        </p:nvSpPr>
        <p:spPr>
          <a:xfrm flipH="1">
            <a:off x="4106770" y="1925618"/>
            <a:ext cx="820384" cy="1108037"/>
          </a:xfrm>
          <a:prstGeom prst="curvedRightArrow">
            <a:avLst>
              <a:gd name="adj1" fmla="val 25000"/>
              <a:gd name="adj2" fmla="val 44643"/>
              <a:gd name="adj3" fmla="val 25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271554" y="2678651"/>
            <a:ext cx="10927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Gott wird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sich als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König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erweisen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2449566" y="2673087"/>
            <a:ext cx="16825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die Liebliche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die Angenehme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liebevoll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ist Gott</a:t>
            </a:r>
          </a:p>
        </p:txBody>
      </p:sp>
      <p:sp>
        <p:nvSpPr>
          <p:cNvPr id="10" name="Rechteck 9"/>
          <p:cNvSpPr/>
          <p:nvPr/>
        </p:nvSpPr>
        <p:spPr>
          <a:xfrm>
            <a:off x="6788859" y="1765386"/>
            <a:ext cx="3551032" cy="492443"/>
          </a:xfrm>
          <a:prstGeom prst="rect">
            <a:avLst/>
          </a:prstGeom>
          <a:solidFill>
            <a:srgbClr val="DE8A6D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14095" algn="l"/>
              </a:tabLst>
              <a:defRPr/>
            </a:pP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Machlon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Kiljon</a:t>
            </a:r>
            <a:endParaRPr kumimoji="0" lang="de-DE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Nach rechts gekrümmter Pfeil 10"/>
          <p:cNvSpPr/>
          <p:nvPr/>
        </p:nvSpPr>
        <p:spPr>
          <a:xfrm>
            <a:off x="6328410" y="1925617"/>
            <a:ext cx="742277" cy="1108037"/>
          </a:xfrm>
          <a:prstGeom prst="curv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Nach rechts gekrümmter Pfeil 11"/>
          <p:cNvSpPr/>
          <p:nvPr/>
        </p:nvSpPr>
        <p:spPr>
          <a:xfrm flipH="1">
            <a:off x="10058795" y="1925617"/>
            <a:ext cx="820384" cy="1108037"/>
          </a:xfrm>
          <a:prstGeom prst="curvedRightArrow">
            <a:avLst>
              <a:gd name="adj1" fmla="val 25000"/>
              <a:gd name="adj2" fmla="val 44643"/>
              <a:gd name="adj3" fmla="val 25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7321569" y="2678276"/>
            <a:ext cx="1077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Kränkling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8564375" y="2673086"/>
            <a:ext cx="135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Schwächling</a:t>
            </a:r>
          </a:p>
        </p:txBody>
      </p:sp>
      <p:sp>
        <p:nvSpPr>
          <p:cNvPr id="16" name="Rechteck 15"/>
          <p:cNvSpPr/>
          <p:nvPr/>
        </p:nvSpPr>
        <p:spPr>
          <a:xfrm>
            <a:off x="6788859" y="3920052"/>
            <a:ext cx="3551032" cy="492443"/>
          </a:xfrm>
          <a:prstGeom prst="rect">
            <a:avLst/>
          </a:prstGeom>
          <a:solidFill>
            <a:srgbClr val="DE8A6D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14095" algn="l"/>
              </a:tabLst>
              <a:defRPr/>
            </a:pP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Ruth + Orpa</a:t>
            </a:r>
          </a:p>
        </p:txBody>
      </p:sp>
      <p:sp>
        <p:nvSpPr>
          <p:cNvPr id="17" name="Nach rechts gekrümmter Pfeil 16"/>
          <p:cNvSpPr/>
          <p:nvPr/>
        </p:nvSpPr>
        <p:spPr>
          <a:xfrm>
            <a:off x="6328410" y="4078941"/>
            <a:ext cx="742277" cy="1108037"/>
          </a:xfrm>
          <a:prstGeom prst="curved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Nach rechts gekrümmter Pfeil 17"/>
          <p:cNvSpPr/>
          <p:nvPr/>
        </p:nvSpPr>
        <p:spPr>
          <a:xfrm flipH="1">
            <a:off x="10058795" y="4077805"/>
            <a:ext cx="820384" cy="1108037"/>
          </a:xfrm>
          <a:prstGeom prst="curvedRightArrow">
            <a:avLst>
              <a:gd name="adj1" fmla="val 25000"/>
              <a:gd name="adj2" fmla="val 44643"/>
              <a:gd name="adj3" fmla="val 25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7000981" y="4816510"/>
            <a:ext cx="14645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FREUNDIN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Nächste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Gefährtin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die Anmutige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8515612" y="4816510"/>
            <a:ext cx="14561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die sich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Abwendende</a:t>
            </a:r>
          </a:p>
        </p:txBody>
      </p:sp>
      <p:sp>
        <p:nvSpPr>
          <p:cNvPr id="21" name="Pfeil nach rechts 20"/>
          <p:cNvSpPr/>
          <p:nvPr/>
        </p:nvSpPr>
        <p:spPr>
          <a:xfrm>
            <a:off x="5152791" y="1773197"/>
            <a:ext cx="978408" cy="484632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Pfeil nach oben und unten 21"/>
          <p:cNvSpPr/>
          <p:nvPr/>
        </p:nvSpPr>
        <p:spPr>
          <a:xfrm>
            <a:off x="8322425" y="2986708"/>
            <a:ext cx="484632" cy="804554"/>
          </a:xfrm>
          <a:prstGeom prst="up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Kreuz 22"/>
          <p:cNvSpPr/>
          <p:nvPr/>
        </p:nvSpPr>
        <p:spPr>
          <a:xfrm>
            <a:off x="1778333" y="2287272"/>
            <a:ext cx="417859" cy="407327"/>
          </a:xfrm>
          <a:prstGeom prst="plus">
            <a:avLst>
              <a:gd name="adj" fmla="val 4264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Kreuz 23"/>
          <p:cNvSpPr/>
          <p:nvPr/>
        </p:nvSpPr>
        <p:spPr>
          <a:xfrm>
            <a:off x="7781488" y="2287272"/>
            <a:ext cx="417859" cy="407327"/>
          </a:xfrm>
          <a:prstGeom prst="plus">
            <a:avLst>
              <a:gd name="adj" fmla="val 4264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Kreuz 24"/>
          <p:cNvSpPr/>
          <p:nvPr/>
        </p:nvSpPr>
        <p:spPr>
          <a:xfrm>
            <a:off x="9034733" y="2287272"/>
            <a:ext cx="417859" cy="407327"/>
          </a:xfrm>
          <a:prstGeom prst="plus">
            <a:avLst>
              <a:gd name="adj" fmla="val 4264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Gerade Verbindung mit Pfeil 54"/>
          <p:cNvCxnSpPr/>
          <p:nvPr/>
        </p:nvCxnSpPr>
        <p:spPr>
          <a:xfrm>
            <a:off x="3620022" y="2257829"/>
            <a:ext cx="1714792" cy="2967396"/>
          </a:xfrm>
          <a:prstGeom prst="straightConnector1">
            <a:avLst/>
          </a:prstGeom>
          <a:ln w="1905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/>
          <p:nvPr/>
        </p:nvCxnSpPr>
        <p:spPr>
          <a:xfrm flipH="1">
            <a:off x="5666154" y="4231361"/>
            <a:ext cx="1937149" cy="1031239"/>
          </a:xfrm>
          <a:prstGeom prst="straightConnector1">
            <a:avLst/>
          </a:prstGeom>
          <a:ln w="254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mit Pfeil 61"/>
          <p:cNvCxnSpPr/>
          <p:nvPr/>
        </p:nvCxnSpPr>
        <p:spPr>
          <a:xfrm flipH="1">
            <a:off x="5765424" y="4373269"/>
            <a:ext cx="2961175" cy="1080216"/>
          </a:xfrm>
          <a:prstGeom prst="straightConnector1">
            <a:avLst/>
          </a:prstGeom>
          <a:ln w="254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feld 65"/>
          <p:cNvSpPr txBox="1"/>
          <p:nvPr/>
        </p:nvSpPr>
        <p:spPr>
          <a:xfrm>
            <a:off x="5031257" y="2401943"/>
            <a:ext cx="12966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wegen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Hungersnot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Flucht ins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Ausland</a:t>
            </a:r>
          </a:p>
        </p:txBody>
      </p:sp>
      <p:sp>
        <p:nvSpPr>
          <p:cNvPr id="67" name="Textfeld 66"/>
          <p:cNvSpPr txBox="1"/>
          <p:nvPr/>
        </p:nvSpPr>
        <p:spPr>
          <a:xfrm>
            <a:off x="8835853" y="3074811"/>
            <a:ext cx="12334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Heirat mit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„Fremden“</a:t>
            </a:r>
          </a:p>
        </p:txBody>
      </p:sp>
      <p:sp>
        <p:nvSpPr>
          <p:cNvPr id="68" name="Textfeld 67"/>
          <p:cNvSpPr txBox="1"/>
          <p:nvPr/>
        </p:nvSpPr>
        <p:spPr>
          <a:xfrm>
            <a:off x="3495448" y="4525027"/>
            <a:ext cx="1668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zurück 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Noomis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Heimat</a:t>
            </a:r>
          </a:p>
        </p:txBody>
      </p:sp>
      <p:sp>
        <p:nvSpPr>
          <p:cNvPr id="69" name="Rechteck 68"/>
          <p:cNvSpPr/>
          <p:nvPr/>
        </p:nvSpPr>
        <p:spPr>
          <a:xfrm>
            <a:off x="1726552" y="3994518"/>
            <a:ext cx="2699730" cy="492443"/>
          </a:xfrm>
          <a:prstGeom prst="rect">
            <a:avLst/>
          </a:prstGeom>
          <a:solidFill>
            <a:srgbClr val="DE8A6D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14095" algn="l"/>
              </a:tabLst>
              <a:defRPr/>
            </a:pP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 </a:t>
            </a:r>
            <a:r>
              <a:rPr kumimoji="0" lang="de-DE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Noomi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Ruth</a:t>
            </a:r>
          </a:p>
        </p:txBody>
      </p:sp>
      <p:sp>
        <p:nvSpPr>
          <p:cNvPr id="5" name="Freihandform 4"/>
          <p:cNvSpPr/>
          <p:nvPr/>
        </p:nvSpPr>
        <p:spPr>
          <a:xfrm>
            <a:off x="333487" y="978946"/>
            <a:ext cx="5971020" cy="5787614"/>
          </a:xfrm>
          <a:custGeom>
            <a:avLst/>
            <a:gdLst>
              <a:gd name="connsiteX0" fmla="*/ 3969572 w 5971020"/>
              <a:gd name="connsiteY0" fmla="*/ 225910 h 5787614"/>
              <a:gd name="connsiteX1" fmla="*/ 3969572 w 5971020"/>
              <a:gd name="connsiteY1" fmla="*/ 225910 h 5787614"/>
              <a:gd name="connsiteX2" fmla="*/ 3894268 w 5971020"/>
              <a:gd name="connsiteY2" fmla="*/ 161365 h 5787614"/>
              <a:gd name="connsiteX3" fmla="*/ 3829722 w 5971020"/>
              <a:gd name="connsiteY3" fmla="*/ 139849 h 5787614"/>
              <a:gd name="connsiteX4" fmla="*/ 3797449 w 5971020"/>
              <a:gd name="connsiteY4" fmla="*/ 107576 h 5787614"/>
              <a:gd name="connsiteX5" fmla="*/ 3732904 w 5971020"/>
              <a:gd name="connsiteY5" fmla="*/ 86061 h 5787614"/>
              <a:gd name="connsiteX6" fmla="*/ 3668358 w 5971020"/>
              <a:gd name="connsiteY6" fmla="*/ 64546 h 5787614"/>
              <a:gd name="connsiteX7" fmla="*/ 3636085 w 5971020"/>
              <a:gd name="connsiteY7" fmla="*/ 53788 h 5787614"/>
              <a:gd name="connsiteX8" fmla="*/ 3603812 w 5971020"/>
              <a:gd name="connsiteY8" fmla="*/ 32273 h 5787614"/>
              <a:gd name="connsiteX9" fmla="*/ 3195021 w 5971020"/>
              <a:gd name="connsiteY9" fmla="*/ 21515 h 5787614"/>
              <a:gd name="connsiteX10" fmla="*/ 2990626 w 5971020"/>
              <a:gd name="connsiteY10" fmla="*/ 0 h 5787614"/>
              <a:gd name="connsiteX11" fmla="*/ 2850777 w 5971020"/>
              <a:gd name="connsiteY11" fmla="*/ 10758 h 5787614"/>
              <a:gd name="connsiteX12" fmla="*/ 2753958 w 5971020"/>
              <a:gd name="connsiteY12" fmla="*/ 32273 h 5787614"/>
              <a:gd name="connsiteX13" fmla="*/ 2678654 w 5971020"/>
              <a:gd name="connsiteY13" fmla="*/ 53788 h 5787614"/>
              <a:gd name="connsiteX14" fmla="*/ 2549562 w 5971020"/>
              <a:gd name="connsiteY14" fmla="*/ 64546 h 5787614"/>
              <a:gd name="connsiteX15" fmla="*/ 2517289 w 5971020"/>
              <a:gd name="connsiteY15" fmla="*/ 75303 h 5787614"/>
              <a:gd name="connsiteX16" fmla="*/ 2463501 w 5971020"/>
              <a:gd name="connsiteY16" fmla="*/ 86061 h 5787614"/>
              <a:gd name="connsiteX17" fmla="*/ 2420471 w 5971020"/>
              <a:gd name="connsiteY17" fmla="*/ 96819 h 5787614"/>
              <a:gd name="connsiteX18" fmla="*/ 2248348 w 5971020"/>
              <a:gd name="connsiteY18" fmla="*/ 86061 h 5787614"/>
              <a:gd name="connsiteX19" fmla="*/ 1925619 w 5971020"/>
              <a:gd name="connsiteY19" fmla="*/ 107576 h 5787614"/>
              <a:gd name="connsiteX20" fmla="*/ 1882588 w 5971020"/>
              <a:gd name="connsiteY20" fmla="*/ 129092 h 5787614"/>
              <a:gd name="connsiteX21" fmla="*/ 1796527 w 5971020"/>
              <a:gd name="connsiteY21" fmla="*/ 150607 h 5787614"/>
              <a:gd name="connsiteX22" fmla="*/ 1764254 w 5971020"/>
              <a:gd name="connsiteY22" fmla="*/ 172122 h 5787614"/>
              <a:gd name="connsiteX23" fmla="*/ 1667435 w 5971020"/>
              <a:gd name="connsiteY23" fmla="*/ 204395 h 5787614"/>
              <a:gd name="connsiteX24" fmla="*/ 1635162 w 5971020"/>
              <a:gd name="connsiteY24" fmla="*/ 215153 h 5787614"/>
              <a:gd name="connsiteX25" fmla="*/ 1602889 w 5971020"/>
              <a:gd name="connsiteY25" fmla="*/ 225910 h 5787614"/>
              <a:gd name="connsiteX26" fmla="*/ 1516828 w 5971020"/>
              <a:gd name="connsiteY26" fmla="*/ 258183 h 5787614"/>
              <a:gd name="connsiteX27" fmla="*/ 1441525 w 5971020"/>
              <a:gd name="connsiteY27" fmla="*/ 290456 h 5787614"/>
              <a:gd name="connsiteX28" fmla="*/ 1366221 w 5971020"/>
              <a:gd name="connsiteY28" fmla="*/ 322729 h 5787614"/>
              <a:gd name="connsiteX29" fmla="*/ 1323191 w 5971020"/>
              <a:gd name="connsiteY29" fmla="*/ 344245 h 5787614"/>
              <a:gd name="connsiteX30" fmla="*/ 1290918 w 5971020"/>
              <a:gd name="connsiteY30" fmla="*/ 355002 h 5787614"/>
              <a:gd name="connsiteX31" fmla="*/ 1269402 w 5971020"/>
              <a:gd name="connsiteY31" fmla="*/ 376518 h 5787614"/>
              <a:gd name="connsiteX32" fmla="*/ 1204857 w 5971020"/>
              <a:gd name="connsiteY32" fmla="*/ 398033 h 5787614"/>
              <a:gd name="connsiteX33" fmla="*/ 1086522 w 5971020"/>
              <a:gd name="connsiteY33" fmla="*/ 419548 h 5787614"/>
              <a:gd name="connsiteX34" fmla="*/ 989704 w 5971020"/>
              <a:gd name="connsiteY34" fmla="*/ 441063 h 5787614"/>
              <a:gd name="connsiteX35" fmla="*/ 957431 w 5971020"/>
              <a:gd name="connsiteY35" fmla="*/ 451821 h 5787614"/>
              <a:gd name="connsiteX36" fmla="*/ 753035 w 5971020"/>
              <a:gd name="connsiteY36" fmla="*/ 462579 h 5787614"/>
              <a:gd name="connsiteX37" fmla="*/ 710005 w 5971020"/>
              <a:gd name="connsiteY37" fmla="*/ 473336 h 5787614"/>
              <a:gd name="connsiteX38" fmla="*/ 656217 w 5971020"/>
              <a:gd name="connsiteY38" fmla="*/ 484094 h 5787614"/>
              <a:gd name="connsiteX39" fmla="*/ 591671 w 5971020"/>
              <a:gd name="connsiteY39" fmla="*/ 516367 h 5787614"/>
              <a:gd name="connsiteX40" fmla="*/ 548640 w 5971020"/>
              <a:gd name="connsiteY40" fmla="*/ 527125 h 5787614"/>
              <a:gd name="connsiteX41" fmla="*/ 516367 w 5971020"/>
              <a:gd name="connsiteY41" fmla="*/ 537882 h 5787614"/>
              <a:gd name="connsiteX42" fmla="*/ 494852 w 5971020"/>
              <a:gd name="connsiteY42" fmla="*/ 559398 h 5787614"/>
              <a:gd name="connsiteX43" fmla="*/ 462579 w 5971020"/>
              <a:gd name="connsiteY43" fmla="*/ 580913 h 5787614"/>
              <a:gd name="connsiteX44" fmla="*/ 441064 w 5971020"/>
              <a:gd name="connsiteY44" fmla="*/ 613186 h 5787614"/>
              <a:gd name="connsiteX45" fmla="*/ 419548 w 5971020"/>
              <a:gd name="connsiteY45" fmla="*/ 634701 h 5787614"/>
              <a:gd name="connsiteX46" fmla="*/ 398033 w 5971020"/>
              <a:gd name="connsiteY46" fmla="*/ 666974 h 5787614"/>
              <a:gd name="connsiteX47" fmla="*/ 365760 w 5971020"/>
              <a:gd name="connsiteY47" fmla="*/ 688489 h 5787614"/>
              <a:gd name="connsiteX48" fmla="*/ 344245 w 5971020"/>
              <a:gd name="connsiteY48" fmla="*/ 720762 h 5787614"/>
              <a:gd name="connsiteX49" fmla="*/ 290457 w 5971020"/>
              <a:gd name="connsiteY49" fmla="*/ 763793 h 5787614"/>
              <a:gd name="connsiteX50" fmla="*/ 279699 w 5971020"/>
              <a:gd name="connsiteY50" fmla="*/ 796066 h 5787614"/>
              <a:gd name="connsiteX51" fmla="*/ 236668 w 5971020"/>
              <a:gd name="connsiteY51" fmla="*/ 849854 h 5787614"/>
              <a:gd name="connsiteX52" fmla="*/ 204395 w 5971020"/>
              <a:gd name="connsiteY52" fmla="*/ 871369 h 5787614"/>
              <a:gd name="connsiteX53" fmla="*/ 161365 w 5971020"/>
              <a:gd name="connsiteY53" fmla="*/ 946673 h 5787614"/>
              <a:gd name="connsiteX54" fmla="*/ 118334 w 5971020"/>
              <a:gd name="connsiteY54" fmla="*/ 1000461 h 5787614"/>
              <a:gd name="connsiteX55" fmla="*/ 96819 w 5971020"/>
              <a:gd name="connsiteY55" fmla="*/ 1065007 h 5787614"/>
              <a:gd name="connsiteX56" fmla="*/ 86061 w 5971020"/>
              <a:gd name="connsiteY56" fmla="*/ 1097280 h 5787614"/>
              <a:gd name="connsiteX57" fmla="*/ 21515 w 5971020"/>
              <a:gd name="connsiteY57" fmla="*/ 1183341 h 5787614"/>
              <a:gd name="connsiteX58" fmla="*/ 10758 w 5971020"/>
              <a:gd name="connsiteY58" fmla="*/ 1237129 h 5787614"/>
              <a:gd name="connsiteX59" fmla="*/ 0 w 5971020"/>
              <a:gd name="connsiteY59" fmla="*/ 1269402 h 5787614"/>
              <a:gd name="connsiteX60" fmla="*/ 21515 w 5971020"/>
              <a:gd name="connsiteY60" fmla="*/ 1581374 h 5787614"/>
              <a:gd name="connsiteX61" fmla="*/ 32273 w 5971020"/>
              <a:gd name="connsiteY61" fmla="*/ 1656678 h 5787614"/>
              <a:gd name="connsiteX62" fmla="*/ 53788 w 5971020"/>
              <a:gd name="connsiteY62" fmla="*/ 1688950 h 5787614"/>
              <a:gd name="connsiteX63" fmla="*/ 96819 w 5971020"/>
              <a:gd name="connsiteY63" fmla="*/ 1775012 h 5787614"/>
              <a:gd name="connsiteX64" fmla="*/ 118334 w 5971020"/>
              <a:gd name="connsiteY64" fmla="*/ 1839558 h 5787614"/>
              <a:gd name="connsiteX65" fmla="*/ 129092 w 5971020"/>
              <a:gd name="connsiteY65" fmla="*/ 1871830 h 5787614"/>
              <a:gd name="connsiteX66" fmla="*/ 150607 w 5971020"/>
              <a:gd name="connsiteY66" fmla="*/ 1904103 h 5787614"/>
              <a:gd name="connsiteX67" fmla="*/ 161365 w 5971020"/>
              <a:gd name="connsiteY67" fmla="*/ 1990165 h 5787614"/>
              <a:gd name="connsiteX68" fmla="*/ 172122 w 5971020"/>
              <a:gd name="connsiteY68" fmla="*/ 2054710 h 5787614"/>
              <a:gd name="connsiteX69" fmla="*/ 193638 w 5971020"/>
              <a:gd name="connsiteY69" fmla="*/ 2323652 h 5787614"/>
              <a:gd name="connsiteX70" fmla="*/ 215153 w 5971020"/>
              <a:gd name="connsiteY70" fmla="*/ 2485016 h 5787614"/>
              <a:gd name="connsiteX71" fmla="*/ 225911 w 5971020"/>
              <a:gd name="connsiteY71" fmla="*/ 2646381 h 5787614"/>
              <a:gd name="connsiteX72" fmla="*/ 258184 w 5971020"/>
              <a:gd name="connsiteY72" fmla="*/ 2678654 h 5787614"/>
              <a:gd name="connsiteX73" fmla="*/ 279699 w 5971020"/>
              <a:gd name="connsiteY73" fmla="*/ 2710927 h 5787614"/>
              <a:gd name="connsiteX74" fmla="*/ 344245 w 5971020"/>
              <a:gd name="connsiteY74" fmla="*/ 2775473 h 5787614"/>
              <a:gd name="connsiteX75" fmla="*/ 398033 w 5971020"/>
              <a:gd name="connsiteY75" fmla="*/ 2829261 h 5787614"/>
              <a:gd name="connsiteX76" fmla="*/ 419548 w 5971020"/>
              <a:gd name="connsiteY76" fmla="*/ 2861534 h 5787614"/>
              <a:gd name="connsiteX77" fmla="*/ 462579 w 5971020"/>
              <a:gd name="connsiteY77" fmla="*/ 2904565 h 5787614"/>
              <a:gd name="connsiteX78" fmla="*/ 484094 w 5971020"/>
              <a:gd name="connsiteY78" fmla="*/ 2936838 h 5787614"/>
              <a:gd name="connsiteX79" fmla="*/ 516367 w 5971020"/>
              <a:gd name="connsiteY79" fmla="*/ 2979868 h 5787614"/>
              <a:gd name="connsiteX80" fmla="*/ 537882 w 5971020"/>
              <a:gd name="connsiteY80" fmla="*/ 3022899 h 5787614"/>
              <a:gd name="connsiteX81" fmla="*/ 591671 w 5971020"/>
              <a:gd name="connsiteY81" fmla="*/ 3065929 h 5787614"/>
              <a:gd name="connsiteX82" fmla="*/ 613186 w 5971020"/>
              <a:gd name="connsiteY82" fmla="*/ 3098202 h 5787614"/>
              <a:gd name="connsiteX83" fmla="*/ 656217 w 5971020"/>
              <a:gd name="connsiteY83" fmla="*/ 3141233 h 5787614"/>
              <a:gd name="connsiteX84" fmla="*/ 688489 w 5971020"/>
              <a:gd name="connsiteY84" fmla="*/ 3173506 h 5787614"/>
              <a:gd name="connsiteX85" fmla="*/ 742278 w 5971020"/>
              <a:gd name="connsiteY85" fmla="*/ 3227294 h 5787614"/>
              <a:gd name="connsiteX86" fmla="*/ 763793 w 5971020"/>
              <a:gd name="connsiteY86" fmla="*/ 3259567 h 5787614"/>
              <a:gd name="connsiteX87" fmla="*/ 828339 w 5971020"/>
              <a:gd name="connsiteY87" fmla="*/ 3324113 h 5787614"/>
              <a:gd name="connsiteX88" fmla="*/ 892885 w 5971020"/>
              <a:gd name="connsiteY88" fmla="*/ 3420932 h 5787614"/>
              <a:gd name="connsiteX89" fmla="*/ 914400 w 5971020"/>
              <a:gd name="connsiteY89" fmla="*/ 3453205 h 5787614"/>
              <a:gd name="connsiteX90" fmla="*/ 925158 w 5971020"/>
              <a:gd name="connsiteY90" fmla="*/ 3496235 h 5787614"/>
              <a:gd name="connsiteX91" fmla="*/ 935915 w 5971020"/>
              <a:gd name="connsiteY91" fmla="*/ 3550023 h 5787614"/>
              <a:gd name="connsiteX92" fmla="*/ 946673 w 5971020"/>
              <a:gd name="connsiteY92" fmla="*/ 3582296 h 5787614"/>
              <a:gd name="connsiteX93" fmla="*/ 914400 w 5971020"/>
              <a:gd name="connsiteY93" fmla="*/ 3700630 h 5787614"/>
              <a:gd name="connsiteX94" fmla="*/ 914400 w 5971020"/>
              <a:gd name="connsiteY94" fmla="*/ 4227755 h 5787614"/>
              <a:gd name="connsiteX95" fmla="*/ 935915 w 5971020"/>
              <a:gd name="connsiteY95" fmla="*/ 4324574 h 5787614"/>
              <a:gd name="connsiteX96" fmla="*/ 957431 w 5971020"/>
              <a:gd name="connsiteY96" fmla="*/ 4346089 h 5787614"/>
              <a:gd name="connsiteX97" fmla="*/ 968188 w 5971020"/>
              <a:gd name="connsiteY97" fmla="*/ 4399878 h 5787614"/>
              <a:gd name="connsiteX98" fmla="*/ 989704 w 5971020"/>
              <a:gd name="connsiteY98" fmla="*/ 4464423 h 5787614"/>
              <a:gd name="connsiteX99" fmla="*/ 1000461 w 5971020"/>
              <a:gd name="connsiteY99" fmla="*/ 4518212 h 5787614"/>
              <a:gd name="connsiteX100" fmla="*/ 1021977 w 5971020"/>
              <a:gd name="connsiteY100" fmla="*/ 4604273 h 5787614"/>
              <a:gd name="connsiteX101" fmla="*/ 1043492 w 5971020"/>
              <a:gd name="connsiteY101" fmla="*/ 4668819 h 5787614"/>
              <a:gd name="connsiteX102" fmla="*/ 1065007 w 5971020"/>
              <a:gd name="connsiteY102" fmla="*/ 4830183 h 5787614"/>
              <a:gd name="connsiteX103" fmla="*/ 1075765 w 5971020"/>
              <a:gd name="connsiteY103" fmla="*/ 5034579 h 5787614"/>
              <a:gd name="connsiteX104" fmla="*/ 1097280 w 5971020"/>
              <a:gd name="connsiteY104" fmla="*/ 5077609 h 5787614"/>
              <a:gd name="connsiteX105" fmla="*/ 1129553 w 5971020"/>
              <a:gd name="connsiteY105" fmla="*/ 5131398 h 5787614"/>
              <a:gd name="connsiteX106" fmla="*/ 1151068 w 5971020"/>
              <a:gd name="connsiteY106" fmla="*/ 5163670 h 5787614"/>
              <a:gd name="connsiteX107" fmla="*/ 1172584 w 5971020"/>
              <a:gd name="connsiteY107" fmla="*/ 5185186 h 5787614"/>
              <a:gd name="connsiteX108" fmla="*/ 1226372 w 5971020"/>
              <a:gd name="connsiteY108" fmla="*/ 5249732 h 5787614"/>
              <a:gd name="connsiteX109" fmla="*/ 1312433 w 5971020"/>
              <a:gd name="connsiteY109" fmla="*/ 5314278 h 5787614"/>
              <a:gd name="connsiteX110" fmla="*/ 1355464 w 5971020"/>
              <a:gd name="connsiteY110" fmla="*/ 5346550 h 5787614"/>
              <a:gd name="connsiteX111" fmla="*/ 1376979 w 5971020"/>
              <a:gd name="connsiteY111" fmla="*/ 5368066 h 5787614"/>
              <a:gd name="connsiteX112" fmla="*/ 1420009 w 5971020"/>
              <a:gd name="connsiteY112" fmla="*/ 5378823 h 5787614"/>
              <a:gd name="connsiteX113" fmla="*/ 1463040 w 5971020"/>
              <a:gd name="connsiteY113" fmla="*/ 5400339 h 5787614"/>
              <a:gd name="connsiteX114" fmla="*/ 1527586 w 5971020"/>
              <a:gd name="connsiteY114" fmla="*/ 5421854 h 5787614"/>
              <a:gd name="connsiteX115" fmla="*/ 1602889 w 5971020"/>
              <a:gd name="connsiteY115" fmla="*/ 5454127 h 5787614"/>
              <a:gd name="connsiteX116" fmla="*/ 1656678 w 5971020"/>
              <a:gd name="connsiteY116" fmla="*/ 5475642 h 5787614"/>
              <a:gd name="connsiteX117" fmla="*/ 1721224 w 5971020"/>
              <a:gd name="connsiteY117" fmla="*/ 5497158 h 5787614"/>
              <a:gd name="connsiteX118" fmla="*/ 1753497 w 5971020"/>
              <a:gd name="connsiteY118" fmla="*/ 5507915 h 5787614"/>
              <a:gd name="connsiteX119" fmla="*/ 1828800 w 5971020"/>
              <a:gd name="connsiteY119" fmla="*/ 5518673 h 5787614"/>
              <a:gd name="connsiteX120" fmla="*/ 1936377 w 5971020"/>
              <a:gd name="connsiteY120" fmla="*/ 5550946 h 5787614"/>
              <a:gd name="connsiteX121" fmla="*/ 1968649 w 5971020"/>
              <a:gd name="connsiteY121" fmla="*/ 5561703 h 5787614"/>
              <a:gd name="connsiteX122" fmla="*/ 2054711 w 5971020"/>
              <a:gd name="connsiteY122" fmla="*/ 5583219 h 5787614"/>
              <a:gd name="connsiteX123" fmla="*/ 2151529 w 5971020"/>
              <a:gd name="connsiteY123" fmla="*/ 5615492 h 5787614"/>
              <a:gd name="connsiteX124" fmla="*/ 2183802 w 5971020"/>
              <a:gd name="connsiteY124" fmla="*/ 5626249 h 5787614"/>
              <a:gd name="connsiteX125" fmla="*/ 2226833 w 5971020"/>
              <a:gd name="connsiteY125" fmla="*/ 5637007 h 5787614"/>
              <a:gd name="connsiteX126" fmla="*/ 2291379 w 5971020"/>
              <a:gd name="connsiteY126" fmla="*/ 5658522 h 5787614"/>
              <a:gd name="connsiteX127" fmla="*/ 2377440 w 5971020"/>
              <a:gd name="connsiteY127" fmla="*/ 5680038 h 5787614"/>
              <a:gd name="connsiteX128" fmla="*/ 2452744 w 5971020"/>
              <a:gd name="connsiteY128" fmla="*/ 5701553 h 5787614"/>
              <a:gd name="connsiteX129" fmla="*/ 2560320 w 5971020"/>
              <a:gd name="connsiteY129" fmla="*/ 5712310 h 5787614"/>
              <a:gd name="connsiteX130" fmla="*/ 2657139 w 5971020"/>
              <a:gd name="connsiteY130" fmla="*/ 5733826 h 5787614"/>
              <a:gd name="connsiteX131" fmla="*/ 2721685 w 5971020"/>
              <a:gd name="connsiteY131" fmla="*/ 5755341 h 5787614"/>
              <a:gd name="connsiteX132" fmla="*/ 2753958 w 5971020"/>
              <a:gd name="connsiteY132" fmla="*/ 5766099 h 5787614"/>
              <a:gd name="connsiteX133" fmla="*/ 2850777 w 5971020"/>
              <a:gd name="connsiteY133" fmla="*/ 5787614 h 5787614"/>
              <a:gd name="connsiteX134" fmla="*/ 3119718 w 5971020"/>
              <a:gd name="connsiteY134" fmla="*/ 5755341 h 5787614"/>
              <a:gd name="connsiteX135" fmla="*/ 3302598 w 5971020"/>
              <a:gd name="connsiteY135" fmla="*/ 5723068 h 5787614"/>
              <a:gd name="connsiteX136" fmla="*/ 3367144 w 5971020"/>
              <a:gd name="connsiteY136" fmla="*/ 5701553 h 5787614"/>
              <a:gd name="connsiteX137" fmla="*/ 3431689 w 5971020"/>
              <a:gd name="connsiteY137" fmla="*/ 5680038 h 5787614"/>
              <a:gd name="connsiteX138" fmla="*/ 3506993 w 5971020"/>
              <a:gd name="connsiteY138" fmla="*/ 5658522 h 5787614"/>
              <a:gd name="connsiteX139" fmla="*/ 3571539 w 5971020"/>
              <a:gd name="connsiteY139" fmla="*/ 5637007 h 5787614"/>
              <a:gd name="connsiteX140" fmla="*/ 3722146 w 5971020"/>
              <a:gd name="connsiteY140" fmla="*/ 5615492 h 5787614"/>
              <a:gd name="connsiteX141" fmla="*/ 3894268 w 5971020"/>
              <a:gd name="connsiteY141" fmla="*/ 5626249 h 5787614"/>
              <a:gd name="connsiteX142" fmla="*/ 3926541 w 5971020"/>
              <a:gd name="connsiteY142" fmla="*/ 5637007 h 5787614"/>
              <a:gd name="connsiteX143" fmla="*/ 4034118 w 5971020"/>
              <a:gd name="connsiteY143" fmla="*/ 5647765 h 5787614"/>
              <a:gd name="connsiteX144" fmla="*/ 4109421 w 5971020"/>
              <a:gd name="connsiteY144" fmla="*/ 5658522 h 5787614"/>
              <a:gd name="connsiteX145" fmla="*/ 4216998 w 5971020"/>
              <a:gd name="connsiteY145" fmla="*/ 5669280 h 5787614"/>
              <a:gd name="connsiteX146" fmla="*/ 4281544 w 5971020"/>
              <a:gd name="connsiteY146" fmla="*/ 5680038 h 5787614"/>
              <a:gd name="connsiteX147" fmla="*/ 4313817 w 5971020"/>
              <a:gd name="connsiteY147" fmla="*/ 5690795 h 5787614"/>
              <a:gd name="connsiteX148" fmla="*/ 4410635 w 5971020"/>
              <a:gd name="connsiteY148" fmla="*/ 5701553 h 5787614"/>
              <a:gd name="connsiteX149" fmla="*/ 4819426 w 5971020"/>
              <a:gd name="connsiteY149" fmla="*/ 5712310 h 5787614"/>
              <a:gd name="connsiteX150" fmla="*/ 4948518 w 5971020"/>
              <a:gd name="connsiteY150" fmla="*/ 5723068 h 5787614"/>
              <a:gd name="connsiteX151" fmla="*/ 5238974 w 5971020"/>
              <a:gd name="connsiteY151" fmla="*/ 5701553 h 5787614"/>
              <a:gd name="connsiteX152" fmla="*/ 5368066 w 5971020"/>
              <a:gd name="connsiteY152" fmla="*/ 5680038 h 5787614"/>
              <a:gd name="connsiteX153" fmla="*/ 5432612 w 5971020"/>
              <a:gd name="connsiteY153" fmla="*/ 5669280 h 5787614"/>
              <a:gd name="connsiteX154" fmla="*/ 5540188 w 5971020"/>
              <a:gd name="connsiteY154" fmla="*/ 5615492 h 5787614"/>
              <a:gd name="connsiteX155" fmla="*/ 5583219 w 5971020"/>
              <a:gd name="connsiteY155" fmla="*/ 5583219 h 5787614"/>
              <a:gd name="connsiteX156" fmla="*/ 5658522 w 5971020"/>
              <a:gd name="connsiteY156" fmla="*/ 5550946 h 5787614"/>
              <a:gd name="connsiteX157" fmla="*/ 5680038 w 5971020"/>
              <a:gd name="connsiteY157" fmla="*/ 5518673 h 5787614"/>
              <a:gd name="connsiteX158" fmla="*/ 5733826 w 5971020"/>
              <a:gd name="connsiteY158" fmla="*/ 5475642 h 5787614"/>
              <a:gd name="connsiteX159" fmla="*/ 5809129 w 5971020"/>
              <a:gd name="connsiteY159" fmla="*/ 5378823 h 5787614"/>
              <a:gd name="connsiteX160" fmla="*/ 5830645 w 5971020"/>
              <a:gd name="connsiteY160" fmla="*/ 4862456 h 5787614"/>
              <a:gd name="connsiteX161" fmla="*/ 5862918 w 5971020"/>
              <a:gd name="connsiteY161" fmla="*/ 4776395 h 5787614"/>
              <a:gd name="connsiteX162" fmla="*/ 5873675 w 5971020"/>
              <a:gd name="connsiteY162" fmla="*/ 4744122 h 5787614"/>
              <a:gd name="connsiteX163" fmla="*/ 5905948 w 5971020"/>
              <a:gd name="connsiteY163" fmla="*/ 4636546 h 5787614"/>
              <a:gd name="connsiteX164" fmla="*/ 5927464 w 5971020"/>
              <a:gd name="connsiteY164" fmla="*/ 4615030 h 5787614"/>
              <a:gd name="connsiteX165" fmla="*/ 5948979 w 5971020"/>
              <a:gd name="connsiteY165" fmla="*/ 4539727 h 5787614"/>
              <a:gd name="connsiteX166" fmla="*/ 5970494 w 5971020"/>
              <a:gd name="connsiteY166" fmla="*/ 4475181 h 5787614"/>
              <a:gd name="connsiteX167" fmla="*/ 5959737 w 5971020"/>
              <a:gd name="connsiteY167" fmla="*/ 4303059 h 5787614"/>
              <a:gd name="connsiteX168" fmla="*/ 5948979 w 5971020"/>
              <a:gd name="connsiteY168" fmla="*/ 4260028 h 5787614"/>
              <a:gd name="connsiteX169" fmla="*/ 5895191 w 5971020"/>
              <a:gd name="connsiteY169" fmla="*/ 4206240 h 5787614"/>
              <a:gd name="connsiteX170" fmla="*/ 5862918 w 5971020"/>
              <a:gd name="connsiteY170" fmla="*/ 4173967 h 5787614"/>
              <a:gd name="connsiteX171" fmla="*/ 5841402 w 5971020"/>
              <a:gd name="connsiteY171" fmla="*/ 4141694 h 5787614"/>
              <a:gd name="connsiteX172" fmla="*/ 5798372 w 5971020"/>
              <a:gd name="connsiteY172" fmla="*/ 4087906 h 5787614"/>
              <a:gd name="connsiteX173" fmla="*/ 5712311 w 5971020"/>
              <a:gd name="connsiteY173" fmla="*/ 4012602 h 5787614"/>
              <a:gd name="connsiteX174" fmla="*/ 5615492 w 5971020"/>
              <a:gd name="connsiteY174" fmla="*/ 3915783 h 5787614"/>
              <a:gd name="connsiteX175" fmla="*/ 5550946 w 5971020"/>
              <a:gd name="connsiteY175" fmla="*/ 3851238 h 5787614"/>
              <a:gd name="connsiteX176" fmla="*/ 5421854 w 5971020"/>
              <a:gd name="connsiteY176" fmla="*/ 3754419 h 5787614"/>
              <a:gd name="connsiteX177" fmla="*/ 5368066 w 5971020"/>
              <a:gd name="connsiteY177" fmla="*/ 3711388 h 5787614"/>
              <a:gd name="connsiteX178" fmla="*/ 5260489 w 5971020"/>
              <a:gd name="connsiteY178" fmla="*/ 3657600 h 5787614"/>
              <a:gd name="connsiteX179" fmla="*/ 5185186 w 5971020"/>
              <a:gd name="connsiteY179" fmla="*/ 3614569 h 5787614"/>
              <a:gd name="connsiteX180" fmla="*/ 5152913 w 5971020"/>
              <a:gd name="connsiteY180" fmla="*/ 3603812 h 5787614"/>
              <a:gd name="connsiteX181" fmla="*/ 5088367 w 5971020"/>
              <a:gd name="connsiteY181" fmla="*/ 3550023 h 5787614"/>
              <a:gd name="connsiteX182" fmla="*/ 5056094 w 5971020"/>
              <a:gd name="connsiteY182" fmla="*/ 3528508 h 5787614"/>
              <a:gd name="connsiteX183" fmla="*/ 5013064 w 5971020"/>
              <a:gd name="connsiteY183" fmla="*/ 3453205 h 5787614"/>
              <a:gd name="connsiteX184" fmla="*/ 4991548 w 5971020"/>
              <a:gd name="connsiteY184" fmla="*/ 3377901 h 5787614"/>
              <a:gd name="connsiteX185" fmla="*/ 4980791 w 5971020"/>
              <a:gd name="connsiteY185" fmla="*/ 3324113 h 5787614"/>
              <a:gd name="connsiteX186" fmla="*/ 4970033 w 5971020"/>
              <a:gd name="connsiteY186" fmla="*/ 3291840 h 5787614"/>
              <a:gd name="connsiteX187" fmla="*/ 4959275 w 5971020"/>
              <a:gd name="connsiteY187" fmla="*/ 3238052 h 5787614"/>
              <a:gd name="connsiteX188" fmla="*/ 4937760 w 5971020"/>
              <a:gd name="connsiteY188" fmla="*/ 3184263 h 5787614"/>
              <a:gd name="connsiteX189" fmla="*/ 4916245 w 5971020"/>
              <a:gd name="connsiteY189" fmla="*/ 3119718 h 5787614"/>
              <a:gd name="connsiteX190" fmla="*/ 4905487 w 5971020"/>
              <a:gd name="connsiteY190" fmla="*/ 3087445 h 5787614"/>
              <a:gd name="connsiteX191" fmla="*/ 4883972 w 5971020"/>
              <a:gd name="connsiteY191" fmla="*/ 3001383 h 5787614"/>
              <a:gd name="connsiteX192" fmla="*/ 4840941 w 5971020"/>
              <a:gd name="connsiteY192" fmla="*/ 2840019 h 5787614"/>
              <a:gd name="connsiteX193" fmla="*/ 4819426 w 5971020"/>
              <a:gd name="connsiteY193" fmla="*/ 2786230 h 5787614"/>
              <a:gd name="connsiteX194" fmla="*/ 4808668 w 5971020"/>
              <a:gd name="connsiteY194" fmla="*/ 2732442 h 5787614"/>
              <a:gd name="connsiteX195" fmla="*/ 4797911 w 5971020"/>
              <a:gd name="connsiteY195" fmla="*/ 2700169 h 5787614"/>
              <a:gd name="connsiteX196" fmla="*/ 4787153 w 5971020"/>
              <a:gd name="connsiteY196" fmla="*/ 2635623 h 5787614"/>
              <a:gd name="connsiteX197" fmla="*/ 4776395 w 5971020"/>
              <a:gd name="connsiteY197" fmla="*/ 2581835 h 5787614"/>
              <a:gd name="connsiteX198" fmla="*/ 4754880 w 5971020"/>
              <a:gd name="connsiteY198" fmla="*/ 2474259 h 5787614"/>
              <a:gd name="connsiteX199" fmla="*/ 4733365 w 5971020"/>
              <a:gd name="connsiteY199" fmla="*/ 2409713 h 5787614"/>
              <a:gd name="connsiteX200" fmla="*/ 4701092 w 5971020"/>
              <a:gd name="connsiteY200" fmla="*/ 2334409 h 5787614"/>
              <a:gd name="connsiteX201" fmla="*/ 4690334 w 5971020"/>
              <a:gd name="connsiteY201" fmla="*/ 2269863 h 5787614"/>
              <a:gd name="connsiteX202" fmla="*/ 4668819 w 5971020"/>
              <a:gd name="connsiteY202" fmla="*/ 2205318 h 5787614"/>
              <a:gd name="connsiteX203" fmla="*/ 4679577 w 5971020"/>
              <a:gd name="connsiteY203" fmla="*/ 2065468 h 5787614"/>
              <a:gd name="connsiteX204" fmla="*/ 4690334 w 5971020"/>
              <a:gd name="connsiteY204" fmla="*/ 2033195 h 5787614"/>
              <a:gd name="connsiteX205" fmla="*/ 4722607 w 5971020"/>
              <a:gd name="connsiteY205" fmla="*/ 1947134 h 5787614"/>
              <a:gd name="connsiteX206" fmla="*/ 4744122 w 5971020"/>
              <a:gd name="connsiteY206" fmla="*/ 1882588 h 5787614"/>
              <a:gd name="connsiteX207" fmla="*/ 4754880 w 5971020"/>
              <a:gd name="connsiteY207" fmla="*/ 1850315 h 5787614"/>
              <a:gd name="connsiteX208" fmla="*/ 4787153 w 5971020"/>
              <a:gd name="connsiteY208" fmla="*/ 1742739 h 5787614"/>
              <a:gd name="connsiteX209" fmla="*/ 4776395 w 5971020"/>
              <a:gd name="connsiteY209" fmla="*/ 1624405 h 5787614"/>
              <a:gd name="connsiteX210" fmla="*/ 4754880 w 5971020"/>
              <a:gd name="connsiteY210" fmla="*/ 1549101 h 5787614"/>
              <a:gd name="connsiteX211" fmla="*/ 4744122 w 5971020"/>
              <a:gd name="connsiteY211" fmla="*/ 1506070 h 5787614"/>
              <a:gd name="connsiteX212" fmla="*/ 4722607 w 5971020"/>
              <a:gd name="connsiteY212" fmla="*/ 1473798 h 5787614"/>
              <a:gd name="connsiteX213" fmla="*/ 4701092 w 5971020"/>
              <a:gd name="connsiteY213" fmla="*/ 1409252 h 5787614"/>
              <a:gd name="connsiteX214" fmla="*/ 4690334 w 5971020"/>
              <a:gd name="connsiteY214" fmla="*/ 1376979 h 5787614"/>
              <a:gd name="connsiteX215" fmla="*/ 4668819 w 5971020"/>
              <a:gd name="connsiteY215" fmla="*/ 1355463 h 5787614"/>
              <a:gd name="connsiteX216" fmla="*/ 4658061 w 5971020"/>
              <a:gd name="connsiteY216" fmla="*/ 1323190 h 5787614"/>
              <a:gd name="connsiteX217" fmla="*/ 4679577 w 5971020"/>
              <a:gd name="connsiteY217" fmla="*/ 1151068 h 5787614"/>
              <a:gd name="connsiteX218" fmla="*/ 4668819 w 5971020"/>
              <a:gd name="connsiteY218" fmla="*/ 1021976 h 5787614"/>
              <a:gd name="connsiteX219" fmla="*/ 4636546 w 5971020"/>
              <a:gd name="connsiteY219" fmla="*/ 989703 h 5787614"/>
              <a:gd name="connsiteX220" fmla="*/ 4593515 w 5971020"/>
              <a:gd name="connsiteY220" fmla="*/ 925158 h 5787614"/>
              <a:gd name="connsiteX221" fmla="*/ 4572000 w 5971020"/>
              <a:gd name="connsiteY221" fmla="*/ 892885 h 5787614"/>
              <a:gd name="connsiteX222" fmla="*/ 4561242 w 5971020"/>
              <a:gd name="connsiteY222" fmla="*/ 860612 h 5787614"/>
              <a:gd name="connsiteX223" fmla="*/ 4496697 w 5971020"/>
              <a:gd name="connsiteY223" fmla="*/ 785308 h 5787614"/>
              <a:gd name="connsiteX224" fmla="*/ 4475181 w 5971020"/>
              <a:gd name="connsiteY224" fmla="*/ 753035 h 5787614"/>
              <a:gd name="connsiteX225" fmla="*/ 4421393 w 5971020"/>
              <a:gd name="connsiteY225" fmla="*/ 656216 h 5787614"/>
              <a:gd name="connsiteX226" fmla="*/ 4346089 w 5971020"/>
              <a:gd name="connsiteY226" fmla="*/ 580913 h 5787614"/>
              <a:gd name="connsiteX227" fmla="*/ 4324574 w 5971020"/>
              <a:gd name="connsiteY227" fmla="*/ 537882 h 5787614"/>
              <a:gd name="connsiteX228" fmla="*/ 4227755 w 5971020"/>
              <a:gd name="connsiteY228" fmla="*/ 430306 h 5787614"/>
              <a:gd name="connsiteX229" fmla="*/ 4206240 w 5971020"/>
              <a:gd name="connsiteY229" fmla="*/ 387275 h 5787614"/>
              <a:gd name="connsiteX230" fmla="*/ 4195482 w 5971020"/>
              <a:gd name="connsiteY230" fmla="*/ 355002 h 5787614"/>
              <a:gd name="connsiteX231" fmla="*/ 4163209 w 5971020"/>
              <a:gd name="connsiteY231" fmla="*/ 311972 h 5787614"/>
              <a:gd name="connsiteX232" fmla="*/ 4120179 w 5971020"/>
              <a:gd name="connsiteY232" fmla="*/ 258183 h 5787614"/>
              <a:gd name="connsiteX233" fmla="*/ 4055633 w 5971020"/>
              <a:gd name="connsiteY233" fmla="*/ 236668 h 5787614"/>
              <a:gd name="connsiteX234" fmla="*/ 4023360 w 5971020"/>
              <a:gd name="connsiteY234" fmla="*/ 225910 h 5787614"/>
              <a:gd name="connsiteX235" fmla="*/ 3969572 w 5971020"/>
              <a:gd name="connsiteY235" fmla="*/ 225910 h 5787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</a:cxnLst>
            <a:rect l="l" t="t" r="r" b="b"/>
            <a:pathLst>
              <a:path w="5971020" h="5787614">
                <a:moveTo>
                  <a:pt x="3969572" y="225910"/>
                </a:moveTo>
                <a:lnTo>
                  <a:pt x="3969572" y="225910"/>
                </a:lnTo>
                <a:cubicBezTo>
                  <a:pt x="3944471" y="204395"/>
                  <a:pt x="3922424" y="178692"/>
                  <a:pt x="3894268" y="161365"/>
                </a:cubicBezTo>
                <a:cubicBezTo>
                  <a:pt x="3874953" y="149479"/>
                  <a:pt x="3829722" y="139849"/>
                  <a:pt x="3829722" y="139849"/>
                </a:cubicBezTo>
                <a:cubicBezTo>
                  <a:pt x="3818964" y="129091"/>
                  <a:pt x="3810748" y="114964"/>
                  <a:pt x="3797449" y="107576"/>
                </a:cubicBezTo>
                <a:cubicBezTo>
                  <a:pt x="3777624" y="96562"/>
                  <a:pt x="3754419" y="93233"/>
                  <a:pt x="3732904" y="86061"/>
                </a:cubicBezTo>
                <a:lnTo>
                  <a:pt x="3668358" y="64546"/>
                </a:lnTo>
                <a:cubicBezTo>
                  <a:pt x="3657600" y="60960"/>
                  <a:pt x="3645520" y="60078"/>
                  <a:pt x="3636085" y="53788"/>
                </a:cubicBezTo>
                <a:cubicBezTo>
                  <a:pt x="3625327" y="46616"/>
                  <a:pt x="3616707" y="33217"/>
                  <a:pt x="3603812" y="32273"/>
                </a:cubicBezTo>
                <a:cubicBezTo>
                  <a:pt x="3467865" y="22326"/>
                  <a:pt x="3331285" y="25101"/>
                  <a:pt x="3195021" y="21515"/>
                </a:cubicBezTo>
                <a:cubicBezTo>
                  <a:pt x="3119156" y="8872"/>
                  <a:pt x="3077632" y="0"/>
                  <a:pt x="2990626" y="0"/>
                </a:cubicBezTo>
                <a:cubicBezTo>
                  <a:pt x="2943872" y="0"/>
                  <a:pt x="2897393" y="7172"/>
                  <a:pt x="2850777" y="10758"/>
                </a:cubicBezTo>
                <a:cubicBezTo>
                  <a:pt x="2813788" y="18155"/>
                  <a:pt x="2789420" y="22141"/>
                  <a:pt x="2753958" y="32273"/>
                </a:cubicBezTo>
                <a:cubicBezTo>
                  <a:pt x="2726178" y="40210"/>
                  <a:pt x="2708539" y="50052"/>
                  <a:pt x="2678654" y="53788"/>
                </a:cubicBezTo>
                <a:cubicBezTo>
                  <a:pt x="2635808" y="59144"/>
                  <a:pt x="2592593" y="60960"/>
                  <a:pt x="2549562" y="64546"/>
                </a:cubicBezTo>
                <a:cubicBezTo>
                  <a:pt x="2538804" y="68132"/>
                  <a:pt x="2528290" y="72553"/>
                  <a:pt x="2517289" y="75303"/>
                </a:cubicBezTo>
                <a:cubicBezTo>
                  <a:pt x="2499550" y="79738"/>
                  <a:pt x="2481350" y="82094"/>
                  <a:pt x="2463501" y="86061"/>
                </a:cubicBezTo>
                <a:cubicBezTo>
                  <a:pt x="2449068" y="89268"/>
                  <a:pt x="2434814" y="93233"/>
                  <a:pt x="2420471" y="96819"/>
                </a:cubicBezTo>
                <a:cubicBezTo>
                  <a:pt x="2363097" y="93233"/>
                  <a:pt x="2305834" y="86061"/>
                  <a:pt x="2248348" y="86061"/>
                </a:cubicBezTo>
                <a:cubicBezTo>
                  <a:pt x="2058610" y="86061"/>
                  <a:pt x="2057146" y="88787"/>
                  <a:pt x="1925619" y="107576"/>
                </a:cubicBezTo>
                <a:cubicBezTo>
                  <a:pt x="1911275" y="114748"/>
                  <a:pt x="1897802" y="124021"/>
                  <a:pt x="1882588" y="129092"/>
                </a:cubicBezTo>
                <a:cubicBezTo>
                  <a:pt x="1854536" y="138443"/>
                  <a:pt x="1796527" y="150607"/>
                  <a:pt x="1796527" y="150607"/>
                </a:cubicBezTo>
                <a:cubicBezTo>
                  <a:pt x="1785769" y="157779"/>
                  <a:pt x="1776069" y="166871"/>
                  <a:pt x="1764254" y="172122"/>
                </a:cubicBezTo>
                <a:cubicBezTo>
                  <a:pt x="1764229" y="172133"/>
                  <a:pt x="1683585" y="199012"/>
                  <a:pt x="1667435" y="204395"/>
                </a:cubicBezTo>
                <a:lnTo>
                  <a:pt x="1635162" y="215153"/>
                </a:lnTo>
                <a:cubicBezTo>
                  <a:pt x="1624404" y="218739"/>
                  <a:pt x="1613417" y="221698"/>
                  <a:pt x="1602889" y="225910"/>
                </a:cubicBezTo>
                <a:cubicBezTo>
                  <a:pt x="1538573" y="251638"/>
                  <a:pt x="1567421" y="241320"/>
                  <a:pt x="1516828" y="258183"/>
                </a:cubicBezTo>
                <a:cubicBezTo>
                  <a:pt x="1435804" y="312201"/>
                  <a:pt x="1538779" y="248775"/>
                  <a:pt x="1441525" y="290456"/>
                </a:cubicBezTo>
                <a:cubicBezTo>
                  <a:pt x="1337520" y="335030"/>
                  <a:pt x="1489756" y="291847"/>
                  <a:pt x="1366221" y="322729"/>
                </a:cubicBezTo>
                <a:cubicBezTo>
                  <a:pt x="1351878" y="329901"/>
                  <a:pt x="1337931" y="337928"/>
                  <a:pt x="1323191" y="344245"/>
                </a:cubicBezTo>
                <a:cubicBezTo>
                  <a:pt x="1312768" y="348712"/>
                  <a:pt x="1300642" y="349168"/>
                  <a:pt x="1290918" y="355002"/>
                </a:cubicBezTo>
                <a:cubicBezTo>
                  <a:pt x="1282221" y="360220"/>
                  <a:pt x="1278474" y="371982"/>
                  <a:pt x="1269402" y="376518"/>
                </a:cubicBezTo>
                <a:cubicBezTo>
                  <a:pt x="1249118" y="386660"/>
                  <a:pt x="1226859" y="392533"/>
                  <a:pt x="1204857" y="398033"/>
                </a:cubicBezTo>
                <a:cubicBezTo>
                  <a:pt x="1122238" y="418686"/>
                  <a:pt x="1202168" y="400273"/>
                  <a:pt x="1086522" y="419548"/>
                </a:cubicBezTo>
                <a:cubicBezTo>
                  <a:pt x="1059912" y="423983"/>
                  <a:pt x="1016774" y="433329"/>
                  <a:pt x="989704" y="441063"/>
                </a:cubicBezTo>
                <a:cubicBezTo>
                  <a:pt x="978801" y="444178"/>
                  <a:pt x="968724" y="450794"/>
                  <a:pt x="957431" y="451821"/>
                </a:cubicBezTo>
                <a:cubicBezTo>
                  <a:pt x="889485" y="457998"/>
                  <a:pt x="821167" y="458993"/>
                  <a:pt x="753035" y="462579"/>
                </a:cubicBezTo>
                <a:cubicBezTo>
                  <a:pt x="738692" y="466165"/>
                  <a:pt x="724438" y="470129"/>
                  <a:pt x="710005" y="473336"/>
                </a:cubicBezTo>
                <a:cubicBezTo>
                  <a:pt x="692156" y="477302"/>
                  <a:pt x="673955" y="479659"/>
                  <a:pt x="656217" y="484094"/>
                </a:cubicBezTo>
                <a:cubicBezTo>
                  <a:pt x="583689" y="502227"/>
                  <a:pt x="665292" y="484815"/>
                  <a:pt x="591671" y="516367"/>
                </a:cubicBezTo>
                <a:cubicBezTo>
                  <a:pt x="578081" y="522191"/>
                  <a:pt x="562856" y="523063"/>
                  <a:pt x="548640" y="527125"/>
                </a:cubicBezTo>
                <a:cubicBezTo>
                  <a:pt x="537737" y="530240"/>
                  <a:pt x="527125" y="534296"/>
                  <a:pt x="516367" y="537882"/>
                </a:cubicBezTo>
                <a:cubicBezTo>
                  <a:pt x="509195" y="545054"/>
                  <a:pt x="502772" y="553062"/>
                  <a:pt x="494852" y="559398"/>
                </a:cubicBezTo>
                <a:cubicBezTo>
                  <a:pt x="484756" y="567475"/>
                  <a:pt x="471721" y="571771"/>
                  <a:pt x="462579" y="580913"/>
                </a:cubicBezTo>
                <a:cubicBezTo>
                  <a:pt x="453437" y="590055"/>
                  <a:pt x="449141" y="603090"/>
                  <a:pt x="441064" y="613186"/>
                </a:cubicBezTo>
                <a:cubicBezTo>
                  <a:pt x="434728" y="621106"/>
                  <a:pt x="425884" y="626781"/>
                  <a:pt x="419548" y="634701"/>
                </a:cubicBezTo>
                <a:cubicBezTo>
                  <a:pt x="411471" y="644797"/>
                  <a:pt x="407175" y="657832"/>
                  <a:pt x="398033" y="666974"/>
                </a:cubicBezTo>
                <a:cubicBezTo>
                  <a:pt x="388891" y="676116"/>
                  <a:pt x="376518" y="681317"/>
                  <a:pt x="365760" y="688489"/>
                </a:cubicBezTo>
                <a:cubicBezTo>
                  <a:pt x="358588" y="699247"/>
                  <a:pt x="352322" y="710666"/>
                  <a:pt x="344245" y="720762"/>
                </a:cubicBezTo>
                <a:cubicBezTo>
                  <a:pt x="326727" y="742660"/>
                  <a:pt x="314419" y="747818"/>
                  <a:pt x="290457" y="763793"/>
                </a:cubicBezTo>
                <a:cubicBezTo>
                  <a:pt x="286871" y="774551"/>
                  <a:pt x="284770" y="785924"/>
                  <a:pt x="279699" y="796066"/>
                </a:cubicBezTo>
                <a:cubicBezTo>
                  <a:pt x="270379" y="814707"/>
                  <a:pt x="253347" y="836512"/>
                  <a:pt x="236668" y="849854"/>
                </a:cubicBezTo>
                <a:cubicBezTo>
                  <a:pt x="226572" y="857931"/>
                  <a:pt x="215153" y="864197"/>
                  <a:pt x="204395" y="871369"/>
                </a:cubicBezTo>
                <a:cubicBezTo>
                  <a:pt x="189672" y="900815"/>
                  <a:pt x="181638" y="921332"/>
                  <a:pt x="161365" y="946673"/>
                </a:cubicBezTo>
                <a:cubicBezTo>
                  <a:pt x="100050" y="1023316"/>
                  <a:pt x="184555" y="901128"/>
                  <a:pt x="118334" y="1000461"/>
                </a:cubicBezTo>
                <a:lnTo>
                  <a:pt x="96819" y="1065007"/>
                </a:lnTo>
                <a:cubicBezTo>
                  <a:pt x="93233" y="1075765"/>
                  <a:pt x="92351" y="1087845"/>
                  <a:pt x="86061" y="1097280"/>
                </a:cubicBezTo>
                <a:cubicBezTo>
                  <a:pt x="37405" y="1170265"/>
                  <a:pt x="61316" y="1143542"/>
                  <a:pt x="21515" y="1183341"/>
                </a:cubicBezTo>
                <a:cubicBezTo>
                  <a:pt x="17929" y="1201270"/>
                  <a:pt x="15193" y="1219391"/>
                  <a:pt x="10758" y="1237129"/>
                </a:cubicBezTo>
                <a:cubicBezTo>
                  <a:pt x="8008" y="1248130"/>
                  <a:pt x="0" y="1258062"/>
                  <a:pt x="0" y="1269402"/>
                </a:cubicBezTo>
                <a:cubicBezTo>
                  <a:pt x="0" y="1508546"/>
                  <a:pt x="280" y="1443344"/>
                  <a:pt x="21515" y="1581374"/>
                </a:cubicBezTo>
                <a:cubicBezTo>
                  <a:pt x="25371" y="1606435"/>
                  <a:pt x="24987" y="1632391"/>
                  <a:pt x="32273" y="1656678"/>
                </a:cubicBezTo>
                <a:cubicBezTo>
                  <a:pt x="35988" y="1669062"/>
                  <a:pt x="48537" y="1677136"/>
                  <a:pt x="53788" y="1688950"/>
                </a:cubicBezTo>
                <a:cubicBezTo>
                  <a:pt x="93345" y="1777953"/>
                  <a:pt x="52634" y="1730825"/>
                  <a:pt x="96819" y="1775012"/>
                </a:cubicBezTo>
                <a:lnTo>
                  <a:pt x="118334" y="1839558"/>
                </a:lnTo>
                <a:cubicBezTo>
                  <a:pt x="121920" y="1850315"/>
                  <a:pt x="122802" y="1862395"/>
                  <a:pt x="129092" y="1871830"/>
                </a:cubicBezTo>
                <a:lnTo>
                  <a:pt x="150607" y="1904103"/>
                </a:lnTo>
                <a:cubicBezTo>
                  <a:pt x="154193" y="1932790"/>
                  <a:pt x="157276" y="1961545"/>
                  <a:pt x="161365" y="1990165"/>
                </a:cubicBezTo>
                <a:cubicBezTo>
                  <a:pt x="164450" y="2011758"/>
                  <a:pt x="170021" y="2033000"/>
                  <a:pt x="172122" y="2054710"/>
                </a:cubicBezTo>
                <a:cubicBezTo>
                  <a:pt x="180785" y="2144226"/>
                  <a:pt x="180920" y="2234622"/>
                  <a:pt x="193638" y="2323652"/>
                </a:cubicBezTo>
                <a:cubicBezTo>
                  <a:pt x="198998" y="2361174"/>
                  <a:pt x="212065" y="2449504"/>
                  <a:pt x="215153" y="2485016"/>
                </a:cubicBezTo>
                <a:cubicBezTo>
                  <a:pt x="219823" y="2538721"/>
                  <a:pt x="214217" y="2593757"/>
                  <a:pt x="225911" y="2646381"/>
                </a:cubicBezTo>
                <a:cubicBezTo>
                  <a:pt x="229211" y="2661232"/>
                  <a:pt x="248445" y="2666967"/>
                  <a:pt x="258184" y="2678654"/>
                </a:cubicBezTo>
                <a:cubicBezTo>
                  <a:pt x="266461" y="2688586"/>
                  <a:pt x="271109" y="2701264"/>
                  <a:pt x="279699" y="2710927"/>
                </a:cubicBezTo>
                <a:cubicBezTo>
                  <a:pt x="299914" y="2733669"/>
                  <a:pt x="327367" y="2750156"/>
                  <a:pt x="344245" y="2775473"/>
                </a:cubicBezTo>
                <a:cubicBezTo>
                  <a:pt x="372932" y="2818504"/>
                  <a:pt x="355002" y="2800574"/>
                  <a:pt x="398033" y="2829261"/>
                </a:cubicBezTo>
                <a:cubicBezTo>
                  <a:pt x="405205" y="2840019"/>
                  <a:pt x="411134" y="2851718"/>
                  <a:pt x="419548" y="2861534"/>
                </a:cubicBezTo>
                <a:cubicBezTo>
                  <a:pt x="432749" y="2876936"/>
                  <a:pt x="451327" y="2887687"/>
                  <a:pt x="462579" y="2904565"/>
                </a:cubicBezTo>
                <a:cubicBezTo>
                  <a:pt x="469751" y="2915323"/>
                  <a:pt x="476579" y="2926317"/>
                  <a:pt x="484094" y="2936838"/>
                </a:cubicBezTo>
                <a:cubicBezTo>
                  <a:pt x="494515" y="2951428"/>
                  <a:pt x="506865" y="2964664"/>
                  <a:pt x="516367" y="2979868"/>
                </a:cubicBezTo>
                <a:cubicBezTo>
                  <a:pt x="524866" y="2993467"/>
                  <a:pt x="528986" y="3009556"/>
                  <a:pt x="537882" y="3022899"/>
                </a:cubicBezTo>
                <a:cubicBezTo>
                  <a:pt x="550144" y="3041292"/>
                  <a:pt x="574409" y="3054421"/>
                  <a:pt x="591671" y="3065929"/>
                </a:cubicBezTo>
                <a:cubicBezTo>
                  <a:pt x="598843" y="3076687"/>
                  <a:pt x="604772" y="3088386"/>
                  <a:pt x="613186" y="3098202"/>
                </a:cubicBezTo>
                <a:cubicBezTo>
                  <a:pt x="626387" y="3113604"/>
                  <a:pt x="641873" y="3126889"/>
                  <a:pt x="656217" y="3141233"/>
                </a:cubicBezTo>
                <a:lnTo>
                  <a:pt x="688489" y="3173506"/>
                </a:lnTo>
                <a:lnTo>
                  <a:pt x="742278" y="3227294"/>
                </a:lnTo>
                <a:cubicBezTo>
                  <a:pt x="749450" y="3238052"/>
                  <a:pt x="755203" y="3249904"/>
                  <a:pt x="763793" y="3259567"/>
                </a:cubicBezTo>
                <a:cubicBezTo>
                  <a:pt x="784008" y="3282309"/>
                  <a:pt x="811461" y="3298796"/>
                  <a:pt x="828339" y="3324113"/>
                </a:cubicBezTo>
                <a:lnTo>
                  <a:pt x="892885" y="3420932"/>
                </a:lnTo>
                <a:lnTo>
                  <a:pt x="914400" y="3453205"/>
                </a:lnTo>
                <a:cubicBezTo>
                  <a:pt x="917986" y="3467548"/>
                  <a:pt x="921951" y="3481802"/>
                  <a:pt x="925158" y="3496235"/>
                </a:cubicBezTo>
                <a:cubicBezTo>
                  <a:pt x="929124" y="3514084"/>
                  <a:pt x="931480" y="3532285"/>
                  <a:pt x="935915" y="3550023"/>
                </a:cubicBezTo>
                <a:cubicBezTo>
                  <a:pt x="938665" y="3561024"/>
                  <a:pt x="943087" y="3571538"/>
                  <a:pt x="946673" y="3582296"/>
                </a:cubicBezTo>
                <a:cubicBezTo>
                  <a:pt x="922408" y="3679359"/>
                  <a:pt x="934509" y="3640305"/>
                  <a:pt x="914400" y="3700630"/>
                </a:cubicBezTo>
                <a:cubicBezTo>
                  <a:pt x="893041" y="3935568"/>
                  <a:pt x="896609" y="3845268"/>
                  <a:pt x="914400" y="4227755"/>
                </a:cubicBezTo>
                <a:cubicBezTo>
                  <a:pt x="914574" y="4231494"/>
                  <a:pt x="931627" y="4315998"/>
                  <a:pt x="935915" y="4324574"/>
                </a:cubicBezTo>
                <a:cubicBezTo>
                  <a:pt x="940451" y="4333646"/>
                  <a:pt x="950259" y="4338917"/>
                  <a:pt x="957431" y="4346089"/>
                </a:cubicBezTo>
                <a:cubicBezTo>
                  <a:pt x="961017" y="4364019"/>
                  <a:pt x="963377" y="4382238"/>
                  <a:pt x="968188" y="4399878"/>
                </a:cubicBezTo>
                <a:cubicBezTo>
                  <a:pt x="974155" y="4421758"/>
                  <a:pt x="985257" y="4442184"/>
                  <a:pt x="989704" y="4464423"/>
                </a:cubicBezTo>
                <a:cubicBezTo>
                  <a:pt x="993290" y="4482353"/>
                  <a:pt x="996350" y="4500396"/>
                  <a:pt x="1000461" y="4518212"/>
                </a:cubicBezTo>
                <a:cubicBezTo>
                  <a:pt x="1007110" y="4547025"/>
                  <a:pt x="1012626" y="4576220"/>
                  <a:pt x="1021977" y="4604273"/>
                </a:cubicBezTo>
                <a:lnTo>
                  <a:pt x="1043492" y="4668819"/>
                </a:lnTo>
                <a:cubicBezTo>
                  <a:pt x="1054059" y="4732222"/>
                  <a:pt x="1060070" y="4761069"/>
                  <a:pt x="1065007" y="4830183"/>
                </a:cubicBezTo>
                <a:cubicBezTo>
                  <a:pt x="1069868" y="4898236"/>
                  <a:pt x="1066941" y="4966926"/>
                  <a:pt x="1075765" y="5034579"/>
                </a:cubicBezTo>
                <a:cubicBezTo>
                  <a:pt x="1077839" y="5050481"/>
                  <a:pt x="1090963" y="5062869"/>
                  <a:pt x="1097280" y="5077609"/>
                </a:cubicBezTo>
                <a:cubicBezTo>
                  <a:pt x="1127458" y="5148023"/>
                  <a:pt x="1085519" y="5076355"/>
                  <a:pt x="1129553" y="5131398"/>
                </a:cubicBezTo>
                <a:cubicBezTo>
                  <a:pt x="1137629" y="5141494"/>
                  <a:pt x="1142991" y="5153574"/>
                  <a:pt x="1151068" y="5163670"/>
                </a:cubicBezTo>
                <a:cubicBezTo>
                  <a:pt x="1157404" y="5171590"/>
                  <a:pt x="1166091" y="5177394"/>
                  <a:pt x="1172584" y="5185186"/>
                </a:cubicBezTo>
                <a:cubicBezTo>
                  <a:pt x="1193500" y="5210285"/>
                  <a:pt x="1202047" y="5230271"/>
                  <a:pt x="1226372" y="5249732"/>
                </a:cubicBezTo>
                <a:cubicBezTo>
                  <a:pt x="1254373" y="5272133"/>
                  <a:pt x="1283746" y="5292763"/>
                  <a:pt x="1312433" y="5314278"/>
                </a:cubicBezTo>
                <a:cubicBezTo>
                  <a:pt x="1326777" y="5325036"/>
                  <a:pt x="1342786" y="5333872"/>
                  <a:pt x="1355464" y="5346550"/>
                </a:cubicBezTo>
                <a:cubicBezTo>
                  <a:pt x="1362636" y="5353722"/>
                  <a:pt x="1367907" y="5363530"/>
                  <a:pt x="1376979" y="5368066"/>
                </a:cubicBezTo>
                <a:cubicBezTo>
                  <a:pt x="1390203" y="5374678"/>
                  <a:pt x="1405666" y="5375237"/>
                  <a:pt x="1420009" y="5378823"/>
                </a:cubicBezTo>
                <a:cubicBezTo>
                  <a:pt x="1434353" y="5385995"/>
                  <a:pt x="1448150" y="5394383"/>
                  <a:pt x="1463040" y="5400339"/>
                </a:cubicBezTo>
                <a:cubicBezTo>
                  <a:pt x="1484097" y="5408762"/>
                  <a:pt x="1508716" y="5409274"/>
                  <a:pt x="1527586" y="5421854"/>
                </a:cubicBezTo>
                <a:cubicBezTo>
                  <a:pt x="1584309" y="5459669"/>
                  <a:pt x="1533424" y="5430972"/>
                  <a:pt x="1602889" y="5454127"/>
                </a:cubicBezTo>
                <a:cubicBezTo>
                  <a:pt x="1621209" y="5460234"/>
                  <a:pt x="1638530" y="5469043"/>
                  <a:pt x="1656678" y="5475642"/>
                </a:cubicBezTo>
                <a:cubicBezTo>
                  <a:pt x="1677992" y="5483392"/>
                  <a:pt x="1699709" y="5489986"/>
                  <a:pt x="1721224" y="5497158"/>
                </a:cubicBezTo>
                <a:cubicBezTo>
                  <a:pt x="1731982" y="5500744"/>
                  <a:pt x="1742271" y="5506311"/>
                  <a:pt x="1753497" y="5507915"/>
                </a:cubicBezTo>
                <a:lnTo>
                  <a:pt x="1828800" y="5518673"/>
                </a:lnTo>
                <a:cubicBezTo>
                  <a:pt x="1982178" y="5569798"/>
                  <a:pt x="1822577" y="5518432"/>
                  <a:pt x="1936377" y="5550946"/>
                </a:cubicBezTo>
                <a:cubicBezTo>
                  <a:pt x="1947280" y="5554061"/>
                  <a:pt x="1957709" y="5558719"/>
                  <a:pt x="1968649" y="5561703"/>
                </a:cubicBezTo>
                <a:cubicBezTo>
                  <a:pt x="1997177" y="5569483"/>
                  <a:pt x="2026658" y="5573868"/>
                  <a:pt x="2054711" y="5583219"/>
                </a:cubicBezTo>
                <a:lnTo>
                  <a:pt x="2151529" y="5615492"/>
                </a:lnTo>
                <a:cubicBezTo>
                  <a:pt x="2162287" y="5619078"/>
                  <a:pt x="2172801" y="5623499"/>
                  <a:pt x="2183802" y="5626249"/>
                </a:cubicBezTo>
                <a:cubicBezTo>
                  <a:pt x="2198146" y="5629835"/>
                  <a:pt x="2212671" y="5632759"/>
                  <a:pt x="2226833" y="5637007"/>
                </a:cubicBezTo>
                <a:cubicBezTo>
                  <a:pt x="2248556" y="5643524"/>
                  <a:pt x="2269377" y="5653021"/>
                  <a:pt x="2291379" y="5658522"/>
                </a:cubicBezTo>
                <a:cubicBezTo>
                  <a:pt x="2320066" y="5665694"/>
                  <a:pt x="2349387" y="5670688"/>
                  <a:pt x="2377440" y="5680038"/>
                </a:cubicBezTo>
                <a:cubicBezTo>
                  <a:pt x="2400426" y="5687699"/>
                  <a:pt x="2429110" y="5698177"/>
                  <a:pt x="2452744" y="5701553"/>
                </a:cubicBezTo>
                <a:cubicBezTo>
                  <a:pt x="2488419" y="5706649"/>
                  <a:pt x="2524461" y="5708724"/>
                  <a:pt x="2560320" y="5712310"/>
                </a:cubicBezTo>
                <a:cubicBezTo>
                  <a:pt x="2591032" y="5718453"/>
                  <a:pt x="2626753" y="5724710"/>
                  <a:pt x="2657139" y="5733826"/>
                </a:cubicBezTo>
                <a:cubicBezTo>
                  <a:pt x="2678862" y="5740343"/>
                  <a:pt x="2700170" y="5748169"/>
                  <a:pt x="2721685" y="5755341"/>
                </a:cubicBezTo>
                <a:cubicBezTo>
                  <a:pt x="2732443" y="5758927"/>
                  <a:pt x="2742957" y="5763349"/>
                  <a:pt x="2753958" y="5766099"/>
                </a:cubicBezTo>
                <a:cubicBezTo>
                  <a:pt x="2814727" y="5781291"/>
                  <a:pt x="2782490" y="5773956"/>
                  <a:pt x="2850777" y="5787614"/>
                </a:cubicBezTo>
                <a:cubicBezTo>
                  <a:pt x="3127457" y="5769168"/>
                  <a:pt x="2905806" y="5790993"/>
                  <a:pt x="3119718" y="5755341"/>
                </a:cubicBezTo>
                <a:cubicBezTo>
                  <a:pt x="3239509" y="5735376"/>
                  <a:pt x="3176499" y="5756694"/>
                  <a:pt x="3302598" y="5723068"/>
                </a:cubicBezTo>
                <a:cubicBezTo>
                  <a:pt x="3324511" y="5717225"/>
                  <a:pt x="3345629" y="5708725"/>
                  <a:pt x="3367144" y="5701553"/>
                </a:cubicBezTo>
                <a:lnTo>
                  <a:pt x="3431689" y="5680038"/>
                </a:lnTo>
                <a:cubicBezTo>
                  <a:pt x="3540153" y="5643883"/>
                  <a:pt x="3371907" y="5699048"/>
                  <a:pt x="3506993" y="5658522"/>
                </a:cubicBezTo>
                <a:cubicBezTo>
                  <a:pt x="3528716" y="5652005"/>
                  <a:pt x="3549300" y="5641455"/>
                  <a:pt x="3571539" y="5637007"/>
                </a:cubicBezTo>
                <a:cubicBezTo>
                  <a:pt x="3621266" y="5627062"/>
                  <a:pt x="3722146" y="5615492"/>
                  <a:pt x="3722146" y="5615492"/>
                </a:cubicBezTo>
                <a:cubicBezTo>
                  <a:pt x="3779520" y="5619078"/>
                  <a:pt x="3837098" y="5620231"/>
                  <a:pt x="3894268" y="5626249"/>
                </a:cubicBezTo>
                <a:cubicBezTo>
                  <a:pt x="3905545" y="5627436"/>
                  <a:pt x="3915333" y="5635283"/>
                  <a:pt x="3926541" y="5637007"/>
                </a:cubicBezTo>
                <a:cubicBezTo>
                  <a:pt x="3962160" y="5642487"/>
                  <a:pt x="3998327" y="5643554"/>
                  <a:pt x="4034118" y="5647765"/>
                </a:cubicBezTo>
                <a:cubicBezTo>
                  <a:pt x="4059300" y="5650728"/>
                  <a:pt x="4084239" y="5655559"/>
                  <a:pt x="4109421" y="5658522"/>
                </a:cubicBezTo>
                <a:cubicBezTo>
                  <a:pt x="4145212" y="5662733"/>
                  <a:pt x="4181238" y="5664810"/>
                  <a:pt x="4216998" y="5669280"/>
                </a:cubicBezTo>
                <a:cubicBezTo>
                  <a:pt x="4238642" y="5671986"/>
                  <a:pt x="4260251" y="5675306"/>
                  <a:pt x="4281544" y="5680038"/>
                </a:cubicBezTo>
                <a:cubicBezTo>
                  <a:pt x="4292613" y="5682498"/>
                  <a:pt x="4302632" y="5688931"/>
                  <a:pt x="4313817" y="5690795"/>
                </a:cubicBezTo>
                <a:cubicBezTo>
                  <a:pt x="4345846" y="5696133"/>
                  <a:pt x="4378193" y="5700173"/>
                  <a:pt x="4410635" y="5701553"/>
                </a:cubicBezTo>
                <a:cubicBezTo>
                  <a:pt x="4546823" y="5707348"/>
                  <a:pt x="4683162" y="5708724"/>
                  <a:pt x="4819426" y="5712310"/>
                </a:cubicBezTo>
                <a:cubicBezTo>
                  <a:pt x="4862457" y="5715896"/>
                  <a:pt x="4905338" y="5723068"/>
                  <a:pt x="4948518" y="5723068"/>
                </a:cubicBezTo>
                <a:cubicBezTo>
                  <a:pt x="5073347" y="5723068"/>
                  <a:pt x="5133422" y="5718219"/>
                  <a:pt x="5238974" y="5701553"/>
                </a:cubicBezTo>
                <a:lnTo>
                  <a:pt x="5368066" y="5680038"/>
                </a:lnTo>
                <a:lnTo>
                  <a:pt x="5432612" y="5669280"/>
                </a:lnTo>
                <a:cubicBezTo>
                  <a:pt x="5536766" y="5591164"/>
                  <a:pt x="5404266" y="5683452"/>
                  <a:pt x="5540188" y="5615492"/>
                </a:cubicBezTo>
                <a:cubicBezTo>
                  <a:pt x="5556225" y="5607474"/>
                  <a:pt x="5568015" y="5592722"/>
                  <a:pt x="5583219" y="5583219"/>
                </a:cubicBezTo>
                <a:cubicBezTo>
                  <a:pt x="5613608" y="5564226"/>
                  <a:pt x="5627146" y="5561404"/>
                  <a:pt x="5658522" y="5550946"/>
                </a:cubicBezTo>
                <a:cubicBezTo>
                  <a:pt x="5665694" y="5540188"/>
                  <a:pt x="5670896" y="5527815"/>
                  <a:pt x="5680038" y="5518673"/>
                </a:cubicBezTo>
                <a:cubicBezTo>
                  <a:pt x="5722386" y="5476326"/>
                  <a:pt x="5701886" y="5518229"/>
                  <a:pt x="5733826" y="5475642"/>
                </a:cubicBezTo>
                <a:cubicBezTo>
                  <a:pt x="5811029" y="5372704"/>
                  <a:pt x="5743433" y="5444521"/>
                  <a:pt x="5809129" y="5378823"/>
                </a:cubicBezTo>
                <a:cubicBezTo>
                  <a:pt x="5871666" y="5191216"/>
                  <a:pt x="5809138" y="5389376"/>
                  <a:pt x="5830645" y="4862456"/>
                </a:cubicBezTo>
                <a:cubicBezTo>
                  <a:pt x="5832136" y="4825918"/>
                  <a:pt x="5849059" y="4808733"/>
                  <a:pt x="5862918" y="4776395"/>
                </a:cubicBezTo>
                <a:cubicBezTo>
                  <a:pt x="5867385" y="4765972"/>
                  <a:pt x="5870925" y="4755123"/>
                  <a:pt x="5873675" y="4744122"/>
                </a:cubicBezTo>
                <a:cubicBezTo>
                  <a:pt x="5885749" y="4695825"/>
                  <a:pt x="5880252" y="4681514"/>
                  <a:pt x="5905948" y="4636546"/>
                </a:cubicBezTo>
                <a:cubicBezTo>
                  <a:pt x="5910980" y="4627740"/>
                  <a:pt x="5920292" y="4622202"/>
                  <a:pt x="5927464" y="4615030"/>
                </a:cubicBezTo>
                <a:cubicBezTo>
                  <a:pt x="5934636" y="4589929"/>
                  <a:pt x="5941302" y="4564678"/>
                  <a:pt x="5948979" y="4539727"/>
                </a:cubicBezTo>
                <a:cubicBezTo>
                  <a:pt x="5955649" y="4518051"/>
                  <a:pt x="5969464" y="4497837"/>
                  <a:pt x="5970494" y="4475181"/>
                </a:cubicBezTo>
                <a:cubicBezTo>
                  <a:pt x="5973104" y="4417754"/>
                  <a:pt x="5965457" y="4360260"/>
                  <a:pt x="5959737" y="4303059"/>
                </a:cubicBezTo>
                <a:cubicBezTo>
                  <a:pt x="5958266" y="4288347"/>
                  <a:pt x="5954803" y="4273618"/>
                  <a:pt x="5948979" y="4260028"/>
                </a:cubicBezTo>
                <a:cubicBezTo>
                  <a:pt x="5931448" y="4219121"/>
                  <a:pt x="5927066" y="4232803"/>
                  <a:pt x="5895191" y="4206240"/>
                </a:cubicBezTo>
                <a:cubicBezTo>
                  <a:pt x="5883504" y="4196501"/>
                  <a:pt x="5872658" y="4185654"/>
                  <a:pt x="5862918" y="4173967"/>
                </a:cubicBezTo>
                <a:cubicBezTo>
                  <a:pt x="5854641" y="4164035"/>
                  <a:pt x="5849160" y="4152037"/>
                  <a:pt x="5841402" y="4141694"/>
                </a:cubicBezTo>
                <a:cubicBezTo>
                  <a:pt x="5827626" y="4123325"/>
                  <a:pt x="5813626" y="4105067"/>
                  <a:pt x="5798372" y="4087906"/>
                </a:cubicBezTo>
                <a:cubicBezTo>
                  <a:pt x="5732724" y="4014052"/>
                  <a:pt x="5780354" y="4073084"/>
                  <a:pt x="5712311" y="4012602"/>
                </a:cubicBezTo>
                <a:cubicBezTo>
                  <a:pt x="5712284" y="4012578"/>
                  <a:pt x="5621967" y="3922258"/>
                  <a:pt x="5615492" y="3915783"/>
                </a:cubicBezTo>
                <a:cubicBezTo>
                  <a:pt x="5593977" y="3894268"/>
                  <a:pt x="5574321" y="3870717"/>
                  <a:pt x="5550946" y="3851238"/>
                </a:cubicBezTo>
                <a:cubicBezTo>
                  <a:pt x="5412161" y="3735583"/>
                  <a:pt x="5559905" y="3854820"/>
                  <a:pt x="5421854" y="3754419"/>
                </a:cubicBezTo>
                <a:cubicBezTo>
                  <a:pt x="5403285" y="3740914"/>
                  <a:pt x="5387755" y="3723201"/>
                  <a:pt x="5368066" y="3711388"/>
                </a:cubicBezTo>
                <a:cubicBezTo>
                  <a:pt x="5333688" y="3690761"/>
                  <a:pt x="5293847" y="3679839"/>
                  <a:pt x="5260489" y="3657600"/>
                </a:cubicBezTo>
                <a:cubicBezTo>
                  <a:pt x="5228080" y="3635993"/>
                  <a:pt x="5223400" y="3630946"/>
                  <a:pt x="5185186" y="3614569"/>
                </a:cubicBezTo>
                <a:cubicBezTo>
                  <a:pt x="5174763" y="3610102"/>
                  <a:pt x="5163671" y="3607398"/>
                  <a:pt x="5152913" y="3603812"/>
                </a:cubicBezTo>
                <a:cubicBezTo>
                  <a:pt x="5072778" y="3550387"/>
                  <a:pt x="5171205" y="3619055"/>
                  <a:pt x="5088367" y="3550023"/>
                </a:cubicBezTo>
                <a:cubicBezTo>
                  <a:pt x="5078435" y="3541746"/>
                  <a:pt x="5066852" y="3535680"/>
                  <a:pt x="5056094" y="3528508"/>
                </a:cubicBezTo>
                <a:cubicBezTo>
                  <a:pt x="5034487" y="3496097"/>
                  <a:pt x="5029442" y="3491421"/>
                  <a:pt x="5013064" y="3453205"/>
                </a:cubicBezTo>
                <a:cubicBezTo>
                  <a:pt x="5004770" y="3433853"/>
                  <a:pt x="4995747" y="3396798"/>
                  <a:pt x="4991548" y="3377901"/>
                </a:cubicBezTo>
                <a:cubicBezTo>
                  <a:pt x="4987582" y="3360052"/>
                  <a:pt x="4985226" y="3341851"/>
                  <a:pt x="4980791" y="3324113"/>
                </a:cubicBezTo>
                <a:cubicBezTo>
                  <a:pt x="4978041" y="3313112"/>
                  <a:pt x="4972783" y="3302841"/>
                  <a:pt x="4970033" y="3291840"/>
                </a:cubicBezTo>
                <a:cubicBezTo>
                  <a:pt x="4965598" y="3274102"/>
                  <a:pt x="4964529" y="3255565"/>
                  <a:pt x="4959275" y="3238052"/>
                </a:cubicBezTo>
                <a:cubicBezTo>
                  <a:pt x="4953726" y="3219556"/>
                  <a:pt x="4944359" y="3202411"/>
                  <a:pt x="4937760" y="3184263"/>
                </a:cubicBezTo>
                <a:cubicBezTo>
                  <a:pt x="4930010" y="3162950"/>
                  <a:pt x="4923417" y="3141233"/>
                  <a:pt x="4916245" y="3119718"/>
                </a:cubicBezTo>
                <a:cubicBezTo>
                  <a:pt x="4912659" y="3108960"/>
                  <a:pt x="4907711" y="3098564"/>
                  <a:pt x="4905487" y="3087445"/>
                </a:cubicBezTo>
                <a:cubicBezTo>
                  <a:pt x="4881078" y="2965404"/>
                  <a:pt x="4907597" y="3086434"/>
                  <a:pt x="4883972" y="3001383"/>
                </a:cubicBezTo>
                <a:cubicBezTo>
                  <a:pt x="4869073" y="2947746"/>
                  <a:pt x="4861615" y="2891705"/>
                  <a:pt x="4840941" y="2840019"/>
                </a:cubicBezTo>
                <a:cubicBezTo>
                  <a:pt x="4833769" y="2822089"/>
                  <a:pt x="4824975" y="2804726"/>
                  <a:pt x="4819426" y="2786230"/>
                </a:cubicBezTo>
                <a:cubicBezTo>
                  <a:pt x="4814172" y="2768717"/>
                  <a:pt x="4813103" y="2750181"/>
                  <a:pt x="4808668" y="2732442"/>
                </a:cubicBezTo>
                <a:cubicBezTo>
                  <a:pt x="4805918" y="2721441"/>
                  <a:pt x="4800371" y="2711238"/>
                  <a:pt x="4797911" y="2700169"/>
                </a:cubicBezTo>
                <a:cubicBezTo>
                  <a:pt x="4793179" y="2678876"/>
                  <a:pt x="4791055" y="2657083"/>
                  <a:pt x="4787153" y="2635623"/>
                </a:cubicBezTo>
                <a:cubicBezTo>
                  <a:pt x="4783882" y="2617634"/>
                  <a:pt x="4779666" y="2599825"/>
                  <a:pt x="4776395" y="2581835"/>
                </a:cubicBezTo>
                <a:cubicBezTo>
                  <a:pt x="4767445" y="2532612"/>
                  <a:pt x="4768056" y="2518178"/>
                  <a:pt x="4754880" y="2474259"/>
                </a:cubicBezTo>
                <a:cubicBezTo>
                  <a:pt x="4748363" y="2452536"/>
                  <a:pt x="4743508" y="2429998"/>
                  <a:pt x="4733365" y="2409713"/>
                </a:cubicBezTo>
                <a:cubicBezTo>
                  <a:pt x="4720207" y="2383397"/>
                  <a:pt x="4707424" y="2362905"/>
                  <a:pt x="4701092" y="2334409"/>
                </a:cubicBezTo>
                <a:cubicBezTo>
                  <a:pt x="4696360" y="2313116"/>
                  <a:pt x="4695624" y="2291024"/>
                  <a:pt x="4690334" y="2269863"/>
                </a:cubicBezTo>
                <a:cubicBezTo>
                  <a:pt x="4684834" y="2247861"/>
                  <a:pt x="4668819" y="2205318"/>
                  <a:pt x="4668819" y="2205318"/>
                </a:cubicBezTo>
                <a:cubicBezTo>
                  <a:pt x="4672405" y="2158701"/>
                  <a:pt x="4673778" y="2111861"/>
                  <a:pt x="4679577" y="2065468"/>
                </a:cubicBezTo>
                <a:cubicBezTo>
                  <a:pt x="4680983" y="2054216"/>
                  <a:pt x="4687219" y="2044098"/>
                  <a:pt x="4690334" y="2033195"/>
                </a:cubicBezTo>
                <a:cubicBezTo>
                  <a:pt x="4725268" y="1910924"/>
                  <a:pt x="4672476" y="2072465"/>
                  <a:pt x="4722607" y="1947134"/>
                </a:cubicBezTo>
                <a:cubicBezTo>
                  <a:pt x="4731030" y="1926077"/>
                  <a:pt x="4736950" y="1904103"/>
                  <a:pt x="4744122" y="1882588"/>
                </a:cubicBezTo>
                <a:cubicBezTo>
                  <a:pt x="4747708" y="1871830"/>
                  <a:pt x="4750669" y="1860844"/>
                  <a:pt x="4754880" y="1850315"/>
                </a:cubicBezTo>
                <a:cubicBezTo>
                  <a:pt x="4783186" y="1779550"/>
                  <a:pt x="4772608" y="1815462"/>
                  <a:pt x="4787153" y="1742739"/>
                </a:cubicBezTo>
                <a:cubicBezTo>
                  <a:pt x="4783567" y="1703294"/>
                  <a:pt x="4781630" y="1663665"/>
                  <a:pt x="4776395" y="1624405"/>
                </a:cubicBezTo>
                <a:cubicBezTo>
                  <a:pt x="4772190" y="1592869"/>
                  <a:pt x="4763179" y="1578147"/>
                  <a:pt x="4754880" y="1549101"/>
                </a:cubicBezTo>
                <a:cubicBezTo>
                  <a:pt x="4750818" y="1534885"/>
                  <a:pt x="4749946" y="1519660"/>
                  <a:pt x="4744122" y="1506070"/>
                </a:cubicBezTo>
                <a:cubicBezTo>
                  <a:pt x="4739029" y="1494187"/>
                  <a:pt x="4727858" y="1485612"/>
                  <a:pt x="4722607" y="1473798"/>
                </a:cubicBezTo>
                <a:cubicBezTo>
                  <a:pt x="4713396" y="1453074"/>
                  <a:pt x="4708264" y="1430767"/>
                  <a:pt x="4701092" y="1409252"/>
                </a:cubicBezTo>
                <a:cubicBezTo>
                  <a:pt x="4697506" y="1398494"/>
                  <a:pt x="4698352" y="1384998"/>
                  <a:pt x="4690334" y="1376979"/>
                </a:cubicBezTo>
                <a:lnTo>
                  <a:pt x="4668819" y="1355463"/>
                </a:lnTo>
                <a:cubicBezTo>
                  <a:pt x="4665233" y="1344705"/>
                  <a:pt x="4658061" y="1334530"/>
                  <a:pt x="4658061" y="1323190"/>
                </a:cubicBezTo>
                <a:cubicBezTo>
                  <a:pt x="4658061" y="1227307"/>
                  <a:pt x="4662450" y="1219573"/>
                  <a:pt x="4679577" y="1151068"/>
                </a:cubicBezTo>
                <a:cubicBezTo>
                  <a:pt x="4675991" y="1108037"/>
                  <a:pt x="4679945" y="1063698"/>
                  <a:pt x="4668819" y="1021976"/>
                </a:cubicBezTo>
                <a:cubicBezTo>
                  <a:pt x="4664899" y="1007276"/>
                  <a:pt x="4645886" y="1001712"/>
                  <a:pt x="4636546" y="989703"/>
                </a:cubicBezTo>
                <a:cubicBezTo>
                  <a:pt x="4620671" y="969292"/>
                  <a:pt x="4607859" y="946673"/>
                  <a:pt x="4593515" y="925158"/>
                </a:cubicBezTo>
                <a:cubicBezTo>
                  <a:pt x="4586343" y="914400"/>
                  <a:pt x="4576089" y="905151"/>
                  <a:pt x="4572000" y="892885"/>
                </a:cubicBezTo>
                <a:cubicBezTo>
                  <a:pt x="4568414" y="882127"/>
                  <a:pt x="4566868" y="870458"/>
                  <a:pt x="4561242" y="860612"/>
                </a:cubicBezTo>
                <a:cubicBezTo>
                  <a:pt x="4531943" y="809339"/>
                  <a:pt x="4531378" y="826926"/>
                  <a:pt x="4496697" y="785308"/>
                </a:cubicBezTo>
                <a:cubicBezTo>
                  <a:pt x="4488420" y="775375"/>
                  <a:pt x="4481460" y="764337"/>
                  <a:pt x="4475181" y="753035"/>
                </a:cubicBezTo>
                <a:cubicBezTo>
                  <a:pt x="4462691" y="730554"/>
                  <a:pt x="4442510" y="679679"/>
                  <a:pt x="4421393" y="656216"/>
                </a:cubicBezTo>
                <a:cubicBezTo>
                  <a:pt x="4397646" y="629830"/>
                  <a:pt x="4346089" y="580913"/>
                  <a:pt x="4346089" y="580913"/>
                </a:cubicBezTo>
                <a:cubicBezTo>
                  <a:pt x="4338917" y="566569"/>
                  <a:pt x="4334592" y="550405"/>
                  <a:pt x="4324574" y="537882"/>
                </a:cubicBezTo>
                <a:cubicBezTo>
                  <a:pt x="4257529" y="454076"/>
                  <a:pt x="4272286" y="501556"/>
                  <a:pt x="4227755" y="430306"/>
                </a:cubicBezTo>
                <a:cubicBezTo>
                  <a:pt x="4219256" y="416707"/>
                  <a:pt x="4212557" y="402015"/>
                  <a:pt x="4206240" y="387275"/>
                </a:cubicBezTo>
                <a:cubicBezTo>
                  <a:pt x="4201773" y="376852"/>
                  <a:pt x="4201108" y="364847"/>
                  <a:pt x="4195482" y="355002"/>
                </a:cubicBezTo>
                <a:cubicBezTo>
                  <a:pt x="4186586" y="339435"/>
                  <a:pt x="4173630" y="326562"/>
                  <a:pt x="4163209" y="311972"/>
                </a:cubicBezTo>
                <a:cubicBezTo>
                  <a:pt x="4154764" y="300150"/>
                  <a:pt x="4136169" y="266178"/>
                  <a:pt x="4120179" y="258183"/>
                </a:cubicBezTo>
                <a:cubicBezTo>
                  <a:pt x="4099894" y="248040"/>
                  <a:pt x="4077148" y="243840"/>
                  <a:pt x="4055633" y="236668"/>
                </a:cubicBezTo>
                <a:lnTo>
                  <a:pt x="4023360" y="225910"/>
                </a:lnTo>
                <a:cubicBezTo>
                  <a:pt x="3987687" y="214019"/>
                  <a:pt x="3978537" y="225910"/>
                  <a:pt x="3969572" y="225910"/>
                </a:cubicBezTo>
                <a:close/>
              </a:path>
            </a:pathLst>
          </a:cu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ihandform 14"/>
          <p:cNvSpPr/>
          <p:nvPr/>
        </p:nvSpPr>
        <p:spPr>
          <a:xfrm>
            <a:off x="5974915" y="1227551"/>
            <a:ext cx="5323562" cy="5035463"/>
          </a:xfrm>
          <a:custGeom>
            <a:avLst/>
            <a:gdLst>
              <a:gd name="connsiteX0" fmla="*/ 2492680 w 5323562"/>
              <a:gd name="connsiteY0" fmla="*/ 37578 h 5035463"/>
              <a:gd name="connsiteX1" fmla="*/ 2492680 w 5323562"/>
              <a:gd name="connsiteY1" fmla="*/ 37578 h 5035463"/>
              <a:gd name="connsiteX2" fmla="*/ 2066795 w 5323562"/>
              <a:gd name="connsiteY2" fmla="*/ 25052 h 5035463"/>
              <a:gd name="connsiteX3" fmla="*/ 2016690 w 5323562"/>
              <a:gd name="connsiteY3" fmla="*/ 12526 h 5035463"/>
              <a:gd name="connsiteX4" fmla="*/ 1916482 w 5323562"/>
              <a:gd name="connsiteY4" fmla="*/ 0 h 5035463"/>
              <a:gd name="connsiteX5" fmla="*/ 1515649 w 5323562"/>
              <a:gd name="connsiteY5" fmla="*/ 25052 h 5035463"/>
              <a:gd name="connsiteX6" fmla="*/ 1465545 w 5323562"/>
              <a:gd name="connsiteY6" fmla="*/ 37578 h 5035463"/>
              <a:gd name="connsiteX7" fmla="*/ 1427967 w 5323562"/>
              <a:gd name="connsiteY7" fmla="*/ 75156 h 5035463"/>
              <a:gd name="connsiteX8" fmla="*/ 1390389 w 5323562"/>
              <a:gd name="connsiteY8" fmla="*/ 87682 h 5035463"/>
              <a:gd name="connsiteX9" fmla="*/ 1352811 w 5323562"/>
              <a:gd name="connsiteY9" fmla="*/ 112734 h 5035463"/>
              <a:gd name="connsiteX10" fmla="*/ 1315233 w 5323562"/>
              <a:gd name="connsiteY10" fmla="*/ 125260 h 5035463"/>
              <a:gd name="connsiteX11" fmla="*/ 1277655 w 5323562"/>
              <a:gd name="connsiteY11" fmla="*/ 150312 h 5035463"/>
              <a:gd name="connsiteX12" fmla="*/ 1240077 w 5323562"/>
              <a:gd name="connsiteY12" fmla="*/ 162838 h 5035463"/>
              <a:gd name="connsiteX13" fmla="*/ 1202499 w 5323562"/>
              <a:gd name="connsiteY13" fmla="*/ 187890 h 5035463"/>
              <a:gd name="connsiteX14" fmla="*/ 1127343 w 5323562"/>
              <a:gd name="connsiteY14" fmla="*/ 263046 h 5035463"/>
              <a:gd name="connsiteX15" fmla="*/ 1089764 w 5323562"/>
              <a:gd name="connsiteY15" fmla="*/ 275572 h 5035463"/>
              <a:gd name="connsiteX16" fmla="*/ 1052186 w 5323562"/>
              <a:gd name="connsiteY16" fmla="*/ 300624 h 5035463"/>
              <a:gd name="connsiteX17" fmla="*/ 964504 w 5323562"/>
              <a:gd name="connsiteY17" fmla="*/ 325676 h 5035463"/>
              <a:gd name="connsiteX18" fmla="*/ 889348 w 5323562"/>
              <a:gd name="connsiteY18" fmla="*/ 363254 h 5035463"/>
              <a:gd name="connsiteX19" fmla="*/ 826718 w 5323562"/>
              <a:gd name="connsiteY19" fmla="*/ 425885 h 5035463"/>
              <a:gd name="connsiteX20" fmla="*/ 751562 w 5323562"/>
              <a:gd name="connsiteY20" fmla="*/ 463463 h 5035463"/>
              <a:gd name="connsiteX21" fmla="*/ 701458 w 5323562"/>
              <a:gd name="connsiteY21" fmla="*/ 488515 h 5035463"/>
              <a:gd name="connsiteX22" fmla="*/ 663880 w 5323562"/>
              <a:gd name="connsiteY22" fmla="*/ 513567 h 5035463"/>
              <a:gd name="connsiteX23" fmla="*/ 601249 w 5323562"/>
              <a:gd name="connsiteY23" fmla="*/ 538619 h 5035463"/>
              <a:gd name="connsiteX24" fmla="*/ 563671 w 5323562"/>
              <a:gd name="connsiteY24" fmla="*/ 563671 h 5035463"/>
              <a:gd name="connsiteX25" fmla="*/ 488515 w 5323562"/>
              <a:gd name="connsiteY25" fmla="*/ 588723 h 5035463"/>
              <a:gd name="connsiteX26" fmla="*/ 450937 w 5323562"/>
              <a:gd name="connsiteY26" fmla="*/ 601249 h 5035463"/>
              <a:gd name="connsiteX27" fmla="*/ 338203 w 5323562"/>
              <a:gd name="connsiteY27" fmla="*/ 626301 h 5035463"/>
              <a:gd name="connsiteX28" fmla="*/ 300625 w 5323562"/>
              <a:gd name="connsiteY28" fmla="*/ 663879 h 5035463"/>
              <a:gd name="connsiteX29" fmla="*/ 288099 w 5323562"/>
              <a:gd name="connsiteY29" fmla="*/ 701457 h 5035463"/>
              <a:gd name="connsiteX30" fmla="*/ 237995 w 5323562"/>
              <a:gd name="connsiteY30" fmla="*/ 776613 h 5035463"/>
              <a:gd name="connsiteX31" fmla="*/ 212943 w 5323562"/>
              <a:gd name="connsiteY31" fmla="*/ 814191 h 5035463"/>
              <a:gd name="connsiteX32" fmla="*/ 175364 w 5323562"/>
              <a:gd name="connsiteY32" fmla="*/ 926926 h 5035463"/>
              <a:gd name="connsiteX33" fmla="*/ 162838 w 5323562"/>
              <a:gd name="connsiteY33" fmla="*/ 964504 h 5035463"/>
              <a:gd name="connsiteX34" fmla="*/ 175364 w 5323562"/>
              <a:gd name="connsiteY34" fmla="*/ 1114816 h 5035463"/>
              <a:gd name="connsiteX35" fmla="*/ 200417 w 5323562"/>
              <a:gd name="connsiteY35" fmla="*/ 1139868 h 5035463"/>
              <a:gd name="connsiteX36" fmla="*/ 212943 w 5323562"/>
              <a:gd name="connsiteY36" fmla="*/ 1215024 h 5035463"/>
              <a:gd name="connsiteX37" fmla="*/ 225469 w 5323562"/>
              <a:gd name="connsiteY37" fmla="*/ 1252602 h 5035463"/>
              <a:gd name="connsiteX38" fmla="*/ 237995 w 5323562"/>
              <a:gd name="connsiteY38" fmla="*/ 1315233 h 5035463"/>
              <a:gd name="connsiteX39" fmla="*/ 263047 w 5323562"/>
              <a:gd name="connsiteY39" fmla="*/ 1390389 h 5035463"/>
              <a:gd name="connsiteX40" fmla="*/ 288099 w 5323562"/>
              <a:gd name="connsiteY40" fmla="*/ 1465545 h 5035463"/>
              <a:gd name="connsiteX41" fmla="*/ 300625 w 5323562"/>
              <a:gd name="connsiteY41" fmla="*/ 1503123 h 5035463"/>
              <a:gd name="connsiteX42" fmla="*/ 313151 w 5323562"/>
              <a:gd name="connsiteY42" fmla="*/ 1578279 h 5035463"/>
              <a:gd name="connsiteX43" fmla="*/ 288099 w 5323562"/>
              <a:gd name="connsiteY43" fmla="*/ 1954060 h 5035463"/>
              <a:gd name="connsiteX44" fmla="*/ 250521 w 5323562"/>
              <a:gd name="connsiteY44" fmla="*/ 2079320 h 5035463"/>
              <a:gd name="connsiteX45" fmla="*/ 237995 w 5323562"/>
              <a:gd name="connsiteY45" fmla="*/ 2116898 h 5035463"/>
              <a:gd name="connsiteX46" fmla="*/ 225469 w 5323562"/>
              <a:gd name="connsiteY46" fmla="*/ 2154476 h 5035463"/>
              <a:gd name="connsiteX47" fmla="*/ 200417 w 5323562"/>
              <a:gd name="connsiteY47" fmla="*/ 2192054 h 5035463"/>
              <a:gd name="connsiteX48" fmla="*/ 187890 w 5323562"/>
              <a:gd name="connsiteY48" fmla="*/ 2254685 h 5035463"/>
              <a:gd name="connsiteX49" fmla="*/ 162838 w 5323562"/>
              <a:gd name="connsiteY49" fmla="*/ 2329841 h 5035463"/>
              <a:gd name="connsiteX50" fmla="*/ 137786 w 5323562"/>
              <a:gd name="connsiteY50" fmla="*/ 2430049 h 5035463"/>
              <a:gd name="connsiteX51" fmla="*/ 100208 w 5323562"/>
              <a:gd name="connsiteY51" fmla="*/ 2542783 h 5035463"/>
              <a:gd name="connsiteX52" fmla="*/ 87682 w 5323562"/>
              <a:gd name="connsiteY52" fmla="*/ 2580361 h 5035463"/>
              <a:gd name="connsiteX53" fmla="*/ 75156 w 5323562"/>
              <a:gd name="connsiteY53" fmla="*/ 2655517 h 5035463"/>
              <a:gd name="connsiteX54" fmla="*/ 50104 w 5323562"/>
              <a:gd name="connsiteY54" fmla="*/ 2680570 h 5035463"/>
              <a:gd name="connsiteX55" fmla="*/ 37578 w 5323562"/>
              <a:gd name="connsiteY55" fmla="*/ 2730674 h 5035463"/>
              <a:gd name="connsiteX56" fmla="*/ 25052 w 5323562"/>
              <a:gd name="connsiteY56" fmla="*/ 2768252 h 5035463"/>
              <a:gd name="connsiteX57" fmla="*/ 0 w 5323562"/>
              <a:gd name="connsiteY57" fmla="*/ 2918564 h 5035463"/>
              <a:gd name="connsiteX58" fmla="*/ 12526 w 5323562"/>
              <a:gd name="connsiteY58" fmla="*/ 2981194 h 5035463"/>
              <a:gd name="connsiteX59" fmla="*/ 37578 w 5323562"/>
              <a:gd name="connsiteY59" fmla="*/ 3056350 h 5035463"/>
              <a:gd name="connsiteX60" fmla="*/ 62630 w 5323562"/>
              <a:gd name="connsiteY60" fmla="*/ 3131507 h 5035463"/>
              <a:gd name="connsiteX61" fmla="*/ 75156 w 5323562"/>
              <a:gd name="connsiteY61" fmla="*/ 3169085 h 5035463"/>
              <a:gd name="connsiteX62" fmla="*/ 87682 w 5323562"/>
              <a:gd name="connsiteY62" fmla="*/ 3206663 h 5035463"/>
              <a:gd name="connsiteX63" fmla="*/ 162838 w 5323562"/>
              <a:gd name="connsiteY63" fmla="*/ 3319397 h 5035463"/>
              <a:gd name="connsiteX64" fmla="*/ 187890 w 5323562"/>
              <a:gd name="connsiteY64" fmla="*/ 3356975 h 5035463"/>
              <a:gd name="connsiteX65" fmla="*/ 200417 w 5323562"/>
              <a:gd name="connsiteY65" fmla="*/ 3394553 h 5035463"/>
              <a:gd name="connsiteX66" fmla="*/ 250521 w 5323562"/>
              <a:gd name="connsiteY66" fmla="*/ 3469709 h 5035463"/>
              <a:gd name="connsiteX67" fmla="*/ 263047 w 5323562"/>
              <a:gd name="connsiteY67" fmla="*/ 3507287 h 5035463"/>
              <a:gd name="connsiteX68" fmla="*/ 325677 w 5323562"/>
              <a:gd name="connsiteY68" fmla="*/ 3582444 h 5035463"/>
              <a:gd name="connsiteX69" fmla="*/ 338203 w 5323562"/>
              <a:gd name="connsiteY69" fmla="*/ 3620022 h 5035463"/>
              <a:gd name="connsiteX70" fmla="*/ 388307 w 5323562"/>
              <a:gd name="connsiteY70" fmla="*/ 3695178 h 5035463"/>
              <a:gd name="connsiteX71" fmla="*/ 438411 w 5323562"/>
              <a:gd name="connsiteY71" fmla="*/ 3845490 h 5035463"/>
              <a:gd name="connsiteX72" fmla="*/ 450937 w 5323562"/>
              <a:gd name="connsiteY72" fmla="*/ 3883068 h 5035463"/>
              <a:gd name="connsiteX73" fmla="*/ 475989 w 5323562"/>
              <a:gd name="connsiteY73" fmla="*/ 3920646 h 5035463"/>
              <a:gd name="connsiteX74" fmla="*/ 488515 w 5323562"/>
              <a:gd name="connsiteY74" fmla="*/ 3983276 h 5035463"/>
              <a:gd name="connsiteX75" fmla="*/ 501041 w 5323562"/>
              <a:gd name="connsiteY75" fmla="*/ 4020854 h 5035463"/>
              <a:gd name="connsiteX76" fmla="*/ 526093 w 5323562"/>
              <a:gd name="connsiteY76" fmla="*/ 4146115 h 5035463"/>
              <a:gd name="connsiteX77" fmla="*/ 576197 w 5323562"/>
              <a:gd name="connsiteY77" fmla="*/ 4221271 h 5035463"/>
              <a:gd name="connsiteX78" fmla="*/ 613775 w 5323562"/>
              <a:gd name="connsiteY78" fmla="*/ 4296427 h 5035463"/>
              <a:gd name="connsiteX79" fmla="*/ 638827 w 5323562"/>
              <a:gd name="connsiteY79" fmla="*/ 4346531 h 5035463"/>
              <a:gd name="connsiteX80" fmla="*/ 676406 w 5323562"/>
              <a:gd name="connsiteY80" fmla="*/ 4371583 h 5035463"/>
              <a:gd name="connsiteX81" fmla="*/ 713984 w 5323562"/>
              <a:gd name="connsiteY81" fmla="*/ 4409161 h 5035463"/>
              <a:gd name="connsiteX82" fmla="*/ 764088 w 5323562"/>
              <a:gd name="connsiteY82" fmla="*/ 4484317 h 5035463"/>
              <a:gd name="connsiteX83" fmla="*/ 789140 w 5323562"/>
              <a:gd name="connsiteY83" fmla="*/ 4509370 h 5035463"/>
              <a:gd name="connsiteX84" fmla="*/ 826718 w 5323562"/>
              <a:gd name="connsiteY84" fmla="*/ 4584526 h 5035463"/>
              <a:gd name="connsiteX85" fmla="*/ 864296 w 5323562"/>
              <a:gd name="connsiteY85" fmla="*/ 4622104 h 5035463"/>
              <a:gd name="connsiteX86" fmla="*/ 951978 w 5323562"/>
              <a:gd name="connsiteY86" fmla="*/ 4734838 h 5035463"/>
              <a:gd name="connsiteX87" fmla="*/ 989556 w 5323562"/>
              <a:gd name="connsiteY87" fmla="*/ 4747364 h 5035463"/>
              <a:gd name="connsiteX88" fmla="*/ 1102290 w 5323562"/>
              <a:gd name="connsiteY88" fmla="*/ 4835046 h 5035463"/>
              <a:gd name="connsiteX89" fmla="*/ 1127343 w 5323562"/>
              <a:gd name="connsiteY89" fmla="*/ 4872624 h 5035463"/>
              <a:gd name="connsiteX90" fmla="*/ 1202499 w 5323562"/>
              <a:gd name="connsiteY90" fmla="*/ 4910202 h 5035463"/>
              <a:gd name="connsiteX91" fmla="*/ 1252603 w 5323562"/>
              <a:gd name="connsiteY91" fmla="*/ 4935254 h 5035463"/>
              <a:gd name="connsiteX92" fmla="*/ 1327759 w 5323562"/>
              <a:gd name="connsiteY92" fmla="*/ 4960307 h 5035463"/>
              <a:gd name="connsiteX93" fmla="*/ 1365337 w 5323562"/>
              <a:gd name="connsiteY93" fmla="*/ 4972833 h 5035463"/>
              <a:gd name="connsiteX94" fmla="*/ 1465545 w 5323562"/>
              <a:gd name="connsiteY94" fmla="*/ 5010411 h 5035463"/>
              <a:gd name="connsiteX95" fmla="*/ 1528175 w 5323562"/>
              <a:gd name="connsiteY95" fmla="*/ 5022937 h 5035463"/>
              <a:gd name="connsiteX96" fmla="*/ 1578280 w 5323562"/>
              <a:gd name="connsiteY96" fmla="*/ 5035463 h 5035463"/>
              <a:gd name="connsiteX97" fmla="*/ 1929008 w 5323562"/>
              <a:gd name="connsiteY97" fmla="*/ 5022937 h 5035463"/>
              <a:gd name="connsiteX98" fmla="*/ 1979112 w 5323562"/>
              <a:gd name="connsiteY98" fmla="*/ 5010411 h 5035463"/>
              <a:gd name="connsiteX99" fmla="*/ 2229633 w 5323562"/>
              <a:gd name="connsiteY99" fmla="*/ 4997885 h 5035463"/>
              <a:gd name="connsiteX100" fmla="*/ 2329841 w 5323562"/>
              <a:gd name="connsiteY100" fmla="*/ 4972833 h 5035463"/>
              <a:gd name="connsiteX101" fmla="*/ 2367419 w 5323562"/>
              <a:gd name="connsiteY101" fmla="*/ 4960307 h 5035463"/>
              <a:gd name="connsiteX102" fmla="*/ 2467627 w 5323562"/>
              <a:gd name="connsiteY102" fmla="*/ 4947781 h 5035463"/>
              <a:gd name="connsiteX103" fmla="*/ 2555310 w 5323562"/>
              <a:gd name="connsiteY103" fmla="*/ 4935254 h 5035463"/>
              <a:gd name="connsiteX104" fmla="*/ 2605414 w 5323562"/>
              <a:gd name="connsiteY104" fmla="*/ 4922728 h 5035463"/>
              <a:gd name="connsiteX105" fmla="*/ 2655518 w 5323562"/>
              <a:gd name="connsiteY105" fmla="*/ 4897676 h 5035463"/>
              <a:gd name="connsiteX106" fmla="*/ 2768252 w 5323562"/>
              <a:gd name="connsiteY106" fmla="*/ 4872624 h 5035463"/>
              <a:gd name="connsiteX107" fmla="*/ 2805830 w 5323562"/>
              <a:gd name="connsiteY107" fmla="*/ 4860098 h 5035463"/>
              <a:gd name="connsiteX108" fmla="*/ 2868460 w 5323562"/>
              <a:gd name="connsiteY108" fmla="*/ 4847572 h 5035463"/>
              <a:gd name="connsiteX109" fmla="*/ 2943617 w 5323562"/>
              <a:gd name="connsiteY109" fmla="*/ 4822520 h 5035463"/>
              <a:gd name="connsiteX110" fmla="*/ 2981195 w 5323562"/>
              <a:gd name="connsiteY110" fmla="*/ 4809994 h 5035463"/>
              <a:gd name="connsiteX111" fmla="*/ 3018773 w 5323562"/>
              <a:gd name="connsiteY111" fmla="*/ 4784942 h 5035463"/>
              <a:gd name="connsiteX112" fmla="*/ 3093929 w 5323562"/>
              <a:gd name="connsiteY112" fmla="*/ 4759890 h 5035463"/>
              <a:gd name="connsiteX113" fmla="*/ 3169085 w 5323562"/>
              <a:gd name="connsiteY113" fmla="*/ 4734838 h 5035463"/>
              <a:gd name="connsiteX114" fmla="*/ 3206663 w 5323562"/>
              <a:gd name="connsiteY114" fmla="*/ 4722312 h 5035463"/>
              <a:gd name="connsiteX115" fmla="*/ 3344449 w 5323562"/>
              <a:gd name="connsiteY115" fmla="*/ 4684734 h 5035463"/>
              <a:gd name="connsiteX116" fmla="*/ 3382027 w 5323562"/>
              <a:gd name="connsiteY116" fmla="*/ 4672208 h 5035463"/>
              <a:gd name="connsiteX117" fmla="*/ 3469710 w 5323562"/>
              <a:gd name="connsiteY117" fmla="*/ 4622104 h 5035463"/>
              <a:gd name="connsiteX118" fmla="*/ 3507288 w 5323562"/>
              <a:gd name="connsiteY118" fmla="*/ 4609578 h 5035463"/>
              <a:gd name="connsiteX119" fmla="*/ 3544866 w 5323562"/>
              <a:gd name="connsiteY119" fmla="*/ 4584526 h 5035463"/>
              <a:gd name="connsiteX120" fmla="*/ 3620022 w 5323562"/>
              <a:gd name="connsiteY120" fmla="*/ 4559474 h 5035463"/>
              <a:gd name="connsiteX121" fmla="*/ 3770334 w 5323562"/>
              <a:gd name="connsiteY121" fmla="*/ 4496844 h 5035463"/>
              <a:gd name="connsiteX122" fmla="*/ 3845490 w 5323562"/>
              <a:gd name="connsiteY122" fmla="*/ 4459265 h 5035463"/>
              <a:gd name="connsiteX123" fmla="*/ 3895595 w 5323562"/>
              <a:gd name="connsiteY123" fmla="*/ 4434213 h 5035463"/>
              <a:gd name="connsiteX124" fmla="*/ 3970751 w 5323562"/>
              <a:gd name="connsiteY124" fmla="*/ 4409161 h 5035463"/>
              <a:gd name="connsiteX125" fmla="*/ 4020855 w 5323562"/>
              <a:gd name="connsiteY125" fmla="*/ 4384109 h 5035463"/>
              <a:gd name="connsiteX126" fmla="*/ 4096011 w 5323562"/>
              <a:gd name="connsiteY126" fmla="*/ 4371583 h 5035463"/>
              <a:gd name="connsiteX127" fmla="*/ 4146115 w 5323562"/>
              <a:gd name="connsiteY127" fmla="*/ 4359057 h 5035463"/>
              <a:gd name="connsiteX128" fmla="*/ 4609578 w 5323562"/>
              <a:gd name="connsiteY128" fmla="*/ 4334005 h 5035463"/>
              <a:gd name="connsiteX129" fmla="*/ 4759890 w 5323562"/>
              <a:gd name="connsiteY129" fmla="*/ 4321479 h 5035463"/>
              <a:gd name="connsiteX130" fmla="*/ 4847573 w 5323562"/>
              <a:gd name="connsiteY130" fmla="*/ 4283901 h 5035463"/>
              <a:gd name="connsiteX131" fmla="*/ 4922729 w 5323562"/>
              <a:gd name="connsiteY131" fmla="*/ 4221271 h 5035463"/>
              <a:gd name="connsiteX132" fmla="*/ 4960307 w 5323562"/>
              <a:gd name="connsiteY132" fmla="*/ 4196219 h 5035463"/>
              <a:gd name="connsiteX133" fmla="*/ 5022937 w 5323562"/>
              <a:gd name="connsiteY133" fmla="*/ 4121063 h 5035463"/>
              <a:gd name="connsiteX134" fmla="*/ 5098093 w 5323562"/>
              <a:gd name="connsiteY134" fmla="*/ 4045907 h 5035463"/>
              <a:gd name="connsiteX135" fmla="*/ 5198301 w 5323562"/>
              <a:gd name="connsiteY135" fmla="*/ 3895594 h 5035463"/>
              <a:gd name="connsiteX136" fmla="*/ 5273458 w 5323562"/>
              <a:gd name="connsiteY136" fmla="*/ 3820438 h 5035463"/>
              <a:gd name="connsiteX137" fmla="*/ 5285984 w 5323562"/>
              <a:gd name="connsiteY137" fmla="*/ 3782860 h 5035463"/>
              <a:gd name="connsiteX138" fmla="*/ 5311036 w 5323562"/>
              <a:gd name="connsiteY138" fmla="*/ 3745282 h 5035463"/>
              <a:gd name="connsiteX139" fmla="*/ 5298510 w 5323562"/>
              <a:gd name="connsiteY139" fmla="*/ 3544865 h 5035463"/>
              <a:gd name="connsiteX140" fmla="*/ 5260932 w 5323562"/>
              <a:gd name="connsiteY140" fmla="*/ 3482235 h 5035463"/>
              <a:gd name="connsiteX141" fmla="*/ 5235880 w 5323562"/>
              <a:gd name="connsiteY141" fmla="*/ 3419605 h 5035463"/>
              <a:gd name="connsiteX142" fmla="*/ 5185775 w 5323562"/>
              <a:gd name="connsiteY142" fmla="*/ 3344449 h 5035463"/>
              <a:gd name="connsiteX143" fmla="*/ 5135671 w 5323562"/>
              <a:gd name="connsiteY143" fmla="*/ 3269293 h 5035463"/>
              <a:gd name="connsiteX144" fmla="*/ 5073041 w 5323562"/>
              <a:gd name="connsiteY144" fmla="*/ 3144033 h 5035463"/>
              <a:gd name="connsiteX145" fmla="*/ 5047989 w 5323562"/>
              <a:gd name="connsiteY145" fmla="*/ 3056350 h 5035463"/>
              <a:gd name="connsiteX146" fmla="*/ 5010411 w 5323562"/>
              <a:gd name="connsiteY146" fmla="*/ 3006246 h 5035463"/>
              <a:gd name="connsiteX147" fmla="*/ 5010411 w 5323562"/>
              <a:gd name="connsiteY147" fmla="*/ 2730674 h 5035463"/>
              <a:gd name="connsiteX148" fmla="*/ 5047989 w 5323562"/>
              <a:gd name="connsiteY148" fmla="*/ 2530257 h 5035463"/>
              <a:gd name="connsiteX149" fmla="*/ 5060515 w 5323562"/>
              <a:gd name="connsiteY149" fmla="*/ 2367419 h 5035463"/>
              <a:gd name="connsiteX150" fmla="*/ 5035463 w 5323562"/>
              <a:gd name="connsiteY150" fmla="*/ 2179528 h 5035463"/>
              <a:gd name="connsiteX151" fmla="*/ 5073041 w 5323562"/>
              <a:gd name="connsiteY151" fmla="*/ 1991638 h 5035463"/>
              <a:gd name="connsiteX152" fmla="*/ 5110619 w 5323562"/>
              <a:gd name="connsiteY152" fmla="*/ 1929008 h 5035463"/>
              <a:gd name="connsiteX153" fmla="*/ 5160723 w 5323562"/>
              <a:gd name="connsiteY153" fmla="*/ 1828800 h 5035463"/>
              <a:gd name="connsiteX154" fmla="*/ 5185775 w 5323562"/>
              <a:gd name="connsiteY154" fmla="*/ 1766170 h 5035463"/>
              <a:gd name="connsiteX155" fmla="*/ 5198301 w 5323562"/>
              <a:gd name="connsiteY155" fmla="*/ 1728591 h 5035463"/>
              <a:gd name="connsiteX156" fmla="*/ 5260932 w 5323562"/>
              <a:gd name="connsiteY156" fmla="*/ 1628383 h 5035463"/>
              <a:gd name="connsiteX157" fmla="*/ 5273458 w 5323562"/>
              <a:gd name="connsiteY157" fmla="*/ 1578279 h 5035463"/>
              <a:gd name="connsiteX158" fmla="*/ 5298510 w 5323562"/>
              <a:gd name="connsiteY158" fmla="*/ 1540701 h 5035463"/>
              <a:gd name="connsiteX159" fmla="*/ 5323562 w 5323562"/>
              <a:gd name="connsiteY159" fmla="*/ 1465545 h 5035463"/>
              <a:gd name="connsiteX160" fmla="*/ 5285984 w 5323562"/>
              <a:gd name="connsiteY160" fmla="*/ 1302707 h 5035463"/>
              <a:gd name="connsiteX161" fmla="*/ 5273458 w 5323562"/>
              <a:gd name="connsiteY161" fmla="*/ 1252602 h 5035463"/>
              <a:gd name="connsiteX162" fmla="*/ 5235880 w 5323562"/>
              <a:gd name="connsiteY162" fmla="*/ 1189972 h 5035463"/>
              <a:gd name="connsiteX163" fmla="*/ 5210827 w 5323562"/>
              <a:gd name="connsiteY163" fmla="*/ 1139868 h 5035463"/>
              <a:gd name="connsiteX164" fmla="*/ 5185775 w 5323562"/>
              <a:gd name="connsiteY164" fmla="*/ 1102290 h 5035463"/>
              <a:gd name="connsiteX165" fmla="*/ 5160723 w 5323562"/>
              <a:gd name="connsiteY165" fmla="*/ 1027134 h 5035463"/>
              <a:gd name="connsiteX166" fmla="*/ 5135671 w 5323562"/>
              <a:gd name="connsiteY166" fmla="*/ 977030 h 5035463"/>
              <a:gd name="connsiteX167" fmla="*/ 5123145 w 5323562"/>
              <a:gd name="connsiteY167" fmla="*/ 926926 h 5035463"/>
              <a:gd name="connsiteX168" fmla="*/ 5085567 w 5323562"/>
              <a:gd name="connsiteY168" fmla="*/ 876822 h 5035463"/>
              <a:gd name="connsiteX169" fmla="*/ 5047989 w 5323562"/>
              <a:gd name="connsiteY169" fmla="*/ 801665 h 5035463"/>
              <a:gd name="connsiteX170" fmla="*/ 4972833 w 5323562"/>
              <a:gd name="connsiteY170" fmla="*/ 638827 h 5035463"/>
              <a:gd name="connsiteX171" fmla="*/ 4935255 w 5323562"/>
              <a:gd name="connsiteY171" fmla="*/ 601249 h 5035463"/>
              <a:gd name="connsiteX172" fmla="*/ 4885151 w 5323562"/>
              <a:gd name="connsiteY172" fmla="*/ 475989 h 5035463"/>
              <a:gd name="connsiteX173" fmla="*/ 4835047 w 5323562"/>
              <a:gd name="connsiteY173" fmla="*/ 375781 h 5035463"/>
              <a:gd name="connsiteX174" fmla="*/ 4759890 w 5323562"/>
              <a:gd name="connsiteY174" fmla="*/ 300624 h 5035463"/>
              <a:gd name="connsiteX175" fmla="*/ 4747364 w 5323562"/>
              <a:gd name="connsiteY175" fmla="*/ 263046 h 5035463"/>
              <a:gd name="connsiteX176" fmla="*/ 4609578 w 5323562"/>
              <a:gd name="connsiteY176" fmla="*/ 250520 h 5035463"/>
              <a:gd name="connsiteX177" fmla="*/ 4409162 w 5323562"/>
              <a:gd name="connsiteY177" fmla="*/ 212942 h 5035463"/>
              <a:gd name="connsiteX178" fmla="*/ 3557392 w 5323562"/>
              <a:gd name="connsiteY178" fmla="*/ 200416 h 5035463"/>
              <a:gd name="connsiteX179" fmla="*/ 3444658 w 5323562"/>
              <a:gd name="connsiteY179" fmla="*/ 150312 h 5035463"/>
              <a:gd name="connsiteX180" fmla="*/ 3407080 w 5323562"/>
              <a:gd name="connsiteY180" fmla="*/ 137786 h 5035463"/>
              <a:gd name="connsiteX181" fmla="*/ 3344449 w 5323562"/>
              <a:gd name="connsiteY181" fmla="*/ 112734 h 5035463"/>
              <a:gd name="connsiteX182" fmla="*/ 3306871 w 5323562"/>
              <a:gd name="connsiteY182" fmla="*/ 100208 h 5035463"/>
              <a:gd name="connsiteX183" fmla="*/ 3256767 w 5323562"/>
              <a:gd name="connsiteY183" fmla="*/ 75156 h 5035463"/>
              <a:gd name="connsiteX184" fmla="*/ 3181611 w 5323562"/>
              <a:gd name="connsiteY184" fmla="*/ 37578 h 5035463"/>
              <a:gd name="connsiteX185" fmla="*/ 2805830 w 5323562"/>
              <a:gd name="connsiteY185" fmla="*/ 25052 h 5035463"/>
              <a:gd name="connsiteX186" fmla="*/ 2655518 w 5323562"/>
              <a:gd name="connsiteY186" fmla="*/ 50104 h 5035463"/>
              <a:gd name="connsiteX187" fmla="*/ 2617940 w 5323562"/>
              <a:gd name="connsiteY187" fmla="*/ 62630 h 5035463"/>
              <a:gd name="connsiteX188" fmla="*/ 2517732 w 5323562"/>
              <a:gd name="connsiteY188" fmla="*/ 37578 h 5035463"/>
              <a:gd name="connsiteX189" fmla="*/ 2492680 w 5323562"/>
              <a:gd name="connsiteY189" fmla="*/ 37578 h 503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</a:cxnLst>
            <a:rect l="l" t="t" r="r" b="b"/>
            <a:pathLst>
              <a:path w="5323562" h="5035463">
                <a:moveTo>
                  <a:pt x="2492680" y="37578"/>
                </a:moveTo>
                <a:lnTo>
                  <a:pt x="2492680" y="37578"/>
                </a:lnTo>
                <a:cubicBezTo>
                  <a:pt x="2350718" y="33403"/>
                  <a:pt x="2208622" y="32517"/>
                  <a:pt x="2066795" y="25052"/>
                </a:cubicBezTo>
                <a:cubicBezTo>
                  <a:pt x="2049603" y="24147"/>
                  <a:pt x="2033671" y="15356"/>
                  <a:pt x="2016690" y="12526"/>
                </a:cubicBezTo>
                <a:cubicBezTo>
                  <a:pt x="1983485" y="6992"/>
                  <a:pt x="1949885" y="4175"/>
                  <a:pt x="1916482" y="0"/>
                </a:cubicBezTo>
                <a:cubicBezTo>
                  <a:pt x="1780584" y="5662"/>
                  <a:pt x="1648801" y="2860"/>
                  <a:pt x="1515649" y="25052"/>
                </a:cubicBezTo>
                <a:cubicBezTo>
                  <a:pt x="1498668" y="27882"/>
                  <a:pt x="1482246" y="33403"/>
                  <a:pt x="1465545" y="37578"/>
                </a:cubicBezTo>
                <a:cubicBezTo>
                  <a:pt x="1453019" y="50104"/>
                  <a:pt x="1442706" y="65330"/>
                  <a:pt x="1427967" y="75156"/>
                </a:cubicBezTo>
                <a:cubicBezTo>
                  <a:pt x="1416981" y="82480"/>
                  <a:pt x="1402199" y="81777"/>
                  <a:pt x="1390389" y="87682"/>
                </a:cubicBezTo>
                <a:cubicBezTo>
                  <a:pt x="1376924" y="94415"/>
                  <a:pt x="1366276" y="106001"/>
                  <a:pt x="1352811" y="112734"/>
                </a:cubicBezTo>
                <a:cubicBezTo>
                  <a:pt x="1341001" y="118639"/>
                  <a:pt x="1327043" y="119355"/>
                  <a:pt x="1315233" y="125260"/>
                </a:cubicBezTo>
                <a:cubicBezTo>
                  <a:pt x="1301768" y="131993"/>
                  <a:pt x="1291120" y="143579"/>
                  <a:pt x="1277655" y="150312"/>
                </a:cubicBezTo>
                <a:cubicBezTo>
                  <a:pt x="1265845" y="156217"/>
                  <a:pt x="1251887" y="156933"/>
                  <a:pt x="1240077" y="162838"/>
                </a:cubicBezTo>
                <a:cubicBezTo>
                  <a:pt x="1226612" y="169571"/>
                  <a:pt x="1213751" y="177888"/>
                  <a:pt x="1202499" y="187890"/>
                </a:cubicBezTo>
                <a:cubicBezTo>
                  <a:pt x="1176019" y="211428"/>
                  <a:pt x="1160954" y="251843"/>
                  <a:pt x="1127343" y="263046"/>
                </a:cubicBezTo>
                <a:lnTo>
                  <a:pt x="1089764" y="275572"/>
                </a:lnTo>
                <a:cubicBezTo>
                  <a:pt x="1077238" y="283923"/>
                  <a:pt x="1066023" y="294694"/>
                  <a:pt x="1052186" y="300624"/>
                </a:cubicBezTo>
                <a:cubicBezTo>
                  <a:pt x="995999" y="324704"/>
                  <a:pt x="1013255" y="301301"/>
                  <a:pt x="964504" y="325676"/>
                </a:cubicBezTo>
                <a:cubicBezTo>
                  <a:pt x="867376" y="374240"/>
                  <a:pt x="983801" y="331770"/>
                  <a:pt x="889348" y="363254"/>
                </a:cubicBezTo>
                <a:cubicBezTo>
                  <a:pt x="868471" y="384131"/>
                  <a:pt x="854727" y="416549"/>
                  <a:pt x="826718" y="425885"/>
                </a:cubicBezTo>
                <a:cubicBezTo>
                  <a:pt x="757821" y="448851"/>
                  <a:pt x="819552" y="424612"/>
                  <a:pt x="751562" y="463463"/>
                </a:cubicBezTo>
                <a:cubicBezTo>
                  <a:pt x="735350" y="472727"/>
                  <a:pt x="717670" y="479251"/>
                  <a:pt x="701458" y="488515"/>
                </a:cubicBezTo>
                <a:cubicBezTo>
                  <a:pt x="688387" y="495984"/>
                  <a:pt x="677345" y="506835"/>
                  <a:pt x="663880" y="513567"/>
                </a:cubicBezTo>
                <a:cubicBezTo>
                  <a:pt x="643769" y="523623"/>
                  <a:pt x="621360" y="528563"/>
                  <a:pt x="601249" y="538619"/>
                </a:cubicBezTo>
                <a:cubicBezTo>
                  <a:pt x="587784" y="545351"/>
                  <a:pt x="577428" y="557557"/>
                  <a:pt x="563671" y="563671"/>
                </a:cubicBezTo>
                <a:cubicBezTo>
                  <a:pt x="539540" y="574396"/>
                  <a:pt x="513567" y="580372"/>
                  <a:pt x="488515" y="588723"/>
                </a:cubicBezTo>
                <a:cubicBezTo>
                  <a:pt x="475989" y="592898"/>
                  <a:pt x="463961" y="599078"/>
                  <a:pt x="450937" y="601249"/>
                </a:cubicBezTo>
                <a:cubicBezTo>
                  <a:pt x="362757" y="615946"/>
                  <a:pt x="399875" y="605744"/>
                  <a:pt x="338203" y="626301"/>
                </a:cubicBezTo>
                <a:cubicBezTo>
                  <a:pt x="325677" y="638827"/>
                  <a:pt x="310451" y="649140"/>
                  <a:pt x="300625" y="663879"/>
                </a:cubicBezTo>
                <a:cubicBezTo>
                  <a:pt x="293301" y="674865"/>
                  <a:pt x="294511" y="689915"/>
                  <a:pt x="288099" y="701457"/>
                </a:cubicBezTo>
                <a:cubicBezTo>
                  <a:pt x="273477" y="727777"/>
                  <a:pt x="254696" y="751561"/>
                  <a:pt x="237995" y="776613"/>
                </a:cubicBezTo>
                <a:lnTo>
                  <a:pt x="212943" y="814191"/>
                </a:lnTo>
                <a:lnTo>
                  <a:pt x="175364" y="926926"/>
                </a:lnTo>
                <a:lnTo>
                  <a:pt x="162838" y="964504"/>
                </a:lnTo>
                <a:cubicBezTo>
                  <a:pt x="167013" y="1014608"/>
                  <a:pt x="164829" y="1065654"/>
                  <a:pt x="175364" y="1114816"/>
                </a:cubicBezTo>
                <a:cubicBezTo>
                  <a:pt x="177839" y="1126364"/>
                  <a:pt x="196270" y="1128810"/>
                  <a:pt x="200417" y="1139868"/>
                </a:cubicBezTo>
                <a:cubicBezTo>
                  <a:pt x="209335" y="1163648"/>
                  <a:pt x="207433" y="1190231"/>
                  <a:pt x="212943" y="1215024"/>
                </a:cubicBezTo>
                <a:cubicBezTo>
                  <a:pt x="215807" y="1227913"/>
                  <a:pt x="222267" y="1239793"/>
                  <a:pt x="225469" y="1252602"/>
                </a:cubicBezTo>
                <a:cubicBezTo>
                  <a:pt x="230633" y="1273257"/>
                  <a:pt x="232393" y="1294693"/>
                  <a:pt x="237995" y="1315233"/>
                </a:cubicBezTo>
                <a:cubicBezTo>
                  <a:pt x="244943" y="1340710"/>
                  <a:pt x="254696" y="1365337"/>
                  <a:pt x="263047" y="1390389"/>
                </a:cubicBezTo>
                <a:lnTo>
                  <a:pt x="288099" y="1465545"/>
                </a:lnTo>
                <a:cubicBezTo>
                  <a:pt x="292274" y="1478071"/>
                  <a:pt x="298454" y="1490099"/>
                  <a:pt x="300625" y="1503123"/>
                </a:cubicBezTo>
                <a:lnTo>
                  <a:pt x="313151" y="1578279"/>
                </a:lnTo>
                <a:cubicBezTo>
                  <a:pt x="307268" y="1707711"/>
                  <a:pt x="309039" y="1828421"/>
                  <a:pt x="288099" y="1954060"/>
                </a:cubicBezTo>
                <a:cubicBezTo>
                  <a:pt x="281789" y="1991921"/>
                  <a:pt x="261658" y="2045909"/>
                  <a:pt x="250521" y="2079320"/>
                </a:cubicBezTo>
                <a:lnTo>
                  <a:pt x="237995" y="2116898"/>
                </a:lnTo>
                <a:cubicBezTo>
                  <a:pt x="233820" y="2129424"/>
                  <a:pt x="232793" y="2143490"/>
                  <a:pt x="225469" y="2154476"/>
                </a:cubicBezTo>
                <a:lnTo>
                  <a:pt x="200417" y="2192054"/>
                </a:lnTo>
                <a:cubicBezTo>
                  <a:pt x="196241" y="2212931"/>
                  <a:pt x="193492" y="2234145"/>
                  <a:pt x="187890" y="2254685"/>
                </a:cubicBezTo>
                <a:cubicBezTo>
                  <a:pt x="180942" y="2280162"/>
                  <a:pt x="169243" y="2304222"/>
                  <a:pt x="162838" y="2329841"/>
                </a:cubicBezTo>
                <a:cubicBezTo>
                  <a:pt x="154487" y="2363244"/>
                  <a:pt x="148674" y="2397385"/>
                  <a:pt x="137786" y="2430049"/>
                </a:cubicBezTo>
                <a:lnTo>
                  <a:pt x="100208" y="2542783"/>
                </a:lnTo>
                <a:cubicBezTo>
                  <a:pt x="96033" y="2555309"/>
                  <a:pt x="89853" y="2567337"/>
                  <a:pt x="87682" y="2580361"/>
                </a:cubicBezTo>
                <a:cubicBezTo>
                  <a:pt x="83507" y="2605413"/>
                  <a:pt x="84074" y="2631736"/>
                  <a:pt x="75156" y="2655517"/>
                </a:cubicBezTo>
                <a:cubicBezTo>
                  <a:pt x="71009" y="2666575"/>
                  <a:pt x="58455" y="2672219"/>
                  <a:pt x="50104" y="2680570"/>
                </a:cubicBezTo>
                <a:cubicBezTo>
                  <a:pt x="45929" y="2697271"/>
                  <a:pt x="42307" y="2714121"/>
                  <a:pt x="37578" y="2730674"/>
                </a:cubicBezTo>
                <a:cubicBezTo>
                  <a:pt x="33951" y="2743370"/>
                  <a:pt x="27641" y="2755305"/>
                  <a:pt x="25052" y="2768252"/>
                </a:cubicBezTo>
                <a:cubicBezTo>
                  <a:pt x="15090" y="2818061"/>
                  <a:pt x="0" y="2918564"/>
                  <a:pt x="0" y="2918564"/>
                </a:cubicBezTo>
                <a:cubicBezTo>
                  <a:pt x="4175" y="2939441"/>
                  <a:pt x="6924" y="2960654"/>
                  <a:pt x="12526" y="2981194"/>
                </a:cubicBezTo>
                <a:cubicBezTo>
                  <a:pt x="19474" y="3006671"/>
                  <a:pt x="29227" y="3031298"/>
                  <a:pt x="37578" y="3056350"/>
                </a:cubicBezTo>
                <a:lnTo>
                  <a:pt x="62630" y="3131507"/>
                </a:lnTo>
                <a:lnTo>
                  <a:pt x="75156" y="3169085"/>
                </a:lnTo>
                <a:cubicBezTo>
                  <a:pt x="79331" y="3181611"/>
                  <a:pt x="80358" y="3195677"/>
                  <a:pt x="87682" y="3206663"/>
                </a:cubicBezTo>
                <a:lnTo>
                  <a:pt x="162838" y="3319397"/>
                </a:lnTo>
                <a:cubicBezTo>
                  <a:pt x="171189" y="3331923"/>
                  <a:pt x="183129" y="3342693"/>
                  <a:pt x="187890" y="3356975"/>
                </a:cubicBezTo>
                <a:cubicBezTo>
                  <a:pt x="192066" y="3369501"/>
                  <a:pt x="194005" y="3383011"/>
                  <a:pt x="200417" y="3394553"/>
                </a:cubicBezTo>
                <a:cubicBezTo>
                  <a:pt x="215039" y="3420873"/>
                  <a:pt x="241000" y="3441145"/>
                  <a:pt x="250521" y="3469709"/>
                </a:cubicBezTo>
                <a:cubicBezTo>
                  <a:pt x="254696" y="3482235"/>
                  <a:pt x="257142" y="3495477"/>
                  <a:pt x="263047" y="3507287"/>
                </a:cubicBezTo>
                <a:cubicBezTo>
                  <a:pt x="280486" y="3542164"/>
                  <a:pt x="297976" y="3554742"/>
                  <a:pt x="325677" y="3582444"/>
                </a:cubicBezTo>
                <a:cubicBezTo>
                  <a:pt x="329852" y="3594970"/>
                  <a:pt x="331791" y="3608480"/>
                  <a:pt x="338203" y="3620022"/>
                </a:cubicBezTo>
                <a:cubicBezTo>
                  <a:pt x="352825" y="3646342"/>
                  <a:pt x="378786" y="3666614"/>
                  <a:pt x="388307" y="3695178"/>
                </a:cubicBezTo>
                <a:lnTo>
                  <a:pt x="438411" y="3845490"/>
                </a:lnTo>
                <a:cubicBezTo>
                  <a:pt x="442586" y="3858016"/>
                  <a:pt x="443613" y="3872082"/>
                  <a:pt x="450937" y="3883068"/>
                </a:cubicBezTo>
                <a:lnTo>
                  <a:pt x="475989" y="3920646"/>
                </a:lnTo>
                <a:cubicBezTo>
                  <a:pt x="480164" y="3941523"/>
                  <a:pt x="483351" y="3962622"/>
                  <a:pt x="488515" y="3983276"/>
                </a:cubicBezTo>
                <a:cubicBezTo>
                  <a:pt x="491717" y="3996085"/>
                  <a:pt x="498452" y="4007907"/>
                  <a:pt x="501041" y="4020854"/>
                </a:cubicBezTo>
                <a:cubicBezTo>
                  <a:pt x="506098" y="4046139"/>
                  <a:pt x="508406" y="4114278"/>
                  <a:pt x="526093" y="4146115"/>
                </a:cubicBezTo>
                <a:cubicBezTo>
                  <a:pt x="540715" y="4172435"/>
                  <a:pt x="566676" y="4192707"/>
                  <a:pt x="576197" y="4221271"/>
                </a:cubicBezTo>
                <a:cubicBezTo>
                  <a:pt x="599163" y="4290168"/>
                  <a:pt x="574924" y="4228437"/>
                  <a:pt x="613775" y="4296427"/>
                </a:cubicBezTo>
                <a:cubicBezTo>
                  <a:pt x="623039" y="4312639"/>
                  <a:pt x="626873" y="4332186"/>
                  <a:pt x="638827" y="4346531"/>
                </a:cubicBezTo>
                <a:cubicBezTo>
                  <a:pt x="648465" y="4358096"/>
                  <a:pt x="664841" y="4361945"/>
                  <a:pt x="676406" y="4371583"/>
                </a:cubicBezTo>
                <a:cubicBezTo>
                  <a:pt x="690015" y="4382923"/>
                  <a:pt x="703108" y="4395178"/>
                  <a:pt x="713984" y="4409161"/>
                </a:cubicBezTo>
                <a:cubicBezTo>
                  <a:pt x="732469" y="4432927"/>
                  <a:pt x="742798" y="4463026"/>
                  <a:pt x="764088" y="4484317"/>
                </a:cubicBezTo>
                <a:cubicBezTo>
                  <a:pt x="772439" y="4492668"/>
                  <a:pt x="781763" y="4500148"/>
                  <a:pt x="789140" y="4509370"/>
                </a:cubicBezTo>
                <a:cubicBezTo>
                  <a:pt x="907408" y="4657207"/>
                  <a:pt x="734099" y="4445598"/>
                  <a:pt x="826718" y="4584526"/>
                </a:cubicBezTo>
                <a:cubicBezTo>
                  <a:pt x="836544" y="4599265"/>
                  <a:pt x="853420" y="4608121"/>
                  <a:pt x="864296" y="4622104"/>
                </a:cubicBezTo>
                <a:cubicBezTo>
                  <a:pt x="891095" y="4656559"/>
                  <a:pt x="912603" y="4708588"/>
                  <a:pt x="951978" y="4734838"/>
                </a:cubicBezTo>
                <a:cubicBezTo>
                  <a:pt x="962964" y="4742162"/>
                  <a:pt x="977030" y="4743189"/>
                  <a:pt x="989556" y="4747364"/>
                </a:cubicBezTo>
                <a:cubicBezTo>
                  <a:pt x="1074048" y="4831856"/>
                  <a:pt x="1031101" y="4811316"/>
                  <a:pt x="1102290" y="4835046"/>
                </a:cubicBezTo>
                <a:cubicBezTo>
                  <a:pt x="1110641" y="4847572"/>
                  <a:pt x="1116698" y="4861979"/>
                  <a:pt x="1127343" y="4872624"/>
                </a:cubicBezTo>
                <a:cubicBezTo>
                  <a:pt x="1157434" y="4902714"/>
                  <a:pt x="1166841" y="4894920"/>
                  <a:pt x="1202499" y="4910202"/>
                </a:cubicBezTo>
                <a:cubicBezTo>
                  <a:pt x="1219662" y="4917558"/>
                  <a:pt x="1235266" y="4928319"/>
                  <a:pt x="1252603" y="4935254"/>
                </a:cubicBezTo>
                <a:cubicBezTo>
                  <a:pt x="1277121" y="4945062"/>
                  <a:pt x="1302707" y="4951956"/>
                  <a:pt x="1327759" y="4960307"/>
                </a:cubicBezTo>
                <a:cubicBezTo>
                  <a:pt x="1340285" y="4964482"/>
                  <a:pt x="1353078" y="4967929"/>
                  <a:pt x="1365337" y="4972833"/>
                </a:cubicBezTo>
                <a:cubicBezTo>
                  <a:pt x="1384494" y="4980496"/>
                  <a:pt x="1439363" y="5003866"/>
                  <a:pt x="1465545" y="5010411"/>
                </a:cubicBezTo>
                <a:cubicBezTo>
                  <a:pt x="1486199" y="5015575"/>
                  <a:pt x="1507392" y="5018319"/>
                  <a:pt x="1528175" y="5022937"/>
                </a:cubicBezTo>
                <a:cubicBezTo>
                  <a:pt x="1544981" y="5026672"/>
                  <a:pt x="1561578" y="5031288"/>
                  <a:pt x="1578280" y="5035463"/>
                </a:cubicBezTo>
                <a:cubicBezTo>
                  <a:pt x="1695189" y="5031288"/>
                  <a:pt x="1812252" y="5030234"/>
                  <a:pt x="1929008" y="5022937"/>
                </a:cubicBezTo>
                <a:cubicBezTo>
                  <a:pt x="1946190" y="5021863"/>
                  <a:pt x="1961956" y="5011841"/>
                  <a:pt x="1979112" y="5010411"/>
                </a:cubicBezTo>
                <a:cubicBezTo>
                  <a:pt x="2062435" y="5003467"/>
                  <a:pt x="2146126" y="5002060"/>
                  <a:pt x="2229633" y="4997885"/>
                </a:cubicBezTo>
                <a:cubicBezTo>
                  <a:pt x="2263036" y="4989534"/>
                  <a:pt x="2297177" y="4983721"/>
                  <a:pt x="2329841" y="4972833"/>
                </a:cubicBezTo>
                <a:cubicBezTo>
                  <a:pt x="2342367" y="4968658"/>
                  <a:pt x="2354428" y="4962669"/>
                  <a:pt x="2367419" y="4960307"/>
                </a:cubicBezTo>
                <a:cubicBezTo>
                  <a:pt x="2400539" y="4954285"/>
                  <a:pt x="2434260" y="4952230"/>
                  <a:pt x="2467627" y="4947781"/>
                </a:cubicBezTo>
                <a:cubicBezTo>
                  <a:pt x="2496892" y="4943879"/>
                  <a:pt x="2526262" y="4940536"/>
                  <a:pt x="2555310" y="4935254"/>
                </a:cubicBezTo>
                <a:cubicBezTo>
                  <a:pt x="2572248" y="4932174"/>
                  <a:pt x="2589295" y="4928773"/>
                  <a:pt x="2605414" y="4922728"/>
                </a:cubicBezTo>
                <a:cubicBezTo>
                  <a:pt x="2622898" y="4916172"/>
                  <a:pt x="2638034" y="4904232"/>
                  <a:pt x="2655518" y="4897676"/>
                </a:cubicBezTo>
                <a:cubicBezTo>
                  <a:pt x="2681235" y="4888032"/>
                  <a:pt x="2744443" y="4878576"/>
                  <a:pt x="2768252" y="4872624"/>
                </a:cubicBezTo>
                <a:cubicBezTo>
                  <a:pt x="2781061" y="4869422"/>
                  <a:pt x="2793021" y="4863300"/>
                  <a:pt x="2805830" y="4860098"/>
                </a:cubicBezTo>
                <a:cubicBezTo>
                  <a:pt x="2826484" y="4854934"/>
                  <a:pt x="2847920" y="4853174"/>
                  <a:pt x="2868460" y="4847572"/>
                </a:cubicBezTo>
                <a:cubicBezTo>
                  <a:pt x="2893937" y="4840624"/>
                  <a:pt x="2918565" y="4830871"/>
                  <a:pt x="2943617" y="4822520"/>
                </a:cubicBezTo>
                <a:cubicBezTo>
                  <a:pt x="2956143" y="4818345"/>
                  <a:pt x="2970209" y="4817318"/>
                  <a:pt x="2981195" y="4809994"/>
                </a:cubicBezTo>
                <a:cubicBezTo>
                  <a:pt x="2993721" y="4801643"/>
                  <a:pt x="3005016" y="4791056"/>
                  <a:pt x="3018773" y="4784942"/>
                </a:cubicBezTo>
                <a:cubicBezTo>
                  <a:pt x="3042904" y="4774217"/>
                  <a:pt x="3068877" y="4768241"/>
                  <a:pt x="3093929" y="4759890"/>
                </a:cubicBezTo>
                <a:lnTo>
                  <a:pt x="3169085" y="4734838"/>
                </a:lnTo>
                <a:cubicBezTo>
                  <a:pt x="3181611" y="4730663"/>
                  <a:pt x="3193716" y="4724901"/>
                  <a:pt x="3206663" y="4722312"/>
                </a:cubicBezTo>
                <a:cubicBezTo>
                  <a:pt x="3295187" y="4704607"/>
                  <a:pt x="3249095" y="4716519"/>
                  <a:pt x="3344449" y="4684734"/>
                </a:cubicBezTo>
                <a:cubicBezTo>
                  <a:pt x="3356975" y="4680559"/>
                  <a:pt x="3371041" y="4679532"/>
                  <a:pt x="3382027" y="4672208"/>
                </a:cubicBezTo>
                <a:cubicBezTo>
                  <a:pt x="3419766" y="4647049"/>
                  <a:pt x="3425213" y="4641174"/>
                  <a:pt x="3469710" y="4622104"/>
                </a:cubicBezTo>
                <a:cubicBezTo>
                  <a:pt x="3481846" y="4616903"/>
                  <a:pt x="3495478" y="4615483"/>
                  <a:pt x="3507288" y="4609578"/>
                </a:cubicBezTo>
                <a:cubicBezTo>
                  <a:pt x="3520753" y="4602845"/>
                  <a:pt x="3531109" y="4590640"/>
                  <a:pt x="3544866" y="4584526"/>
                </a:cubicBezTo>
                <a:cubicBezTo>
                  <a:pt x="3568997" y="4573801"/>
                  <a:pt x="3596403" y="4571284"/>
                  <a:pt x="3620022" y="4559474"/>
                </a:cubicBezTo>
                <a:cubicBezTo>
                  <a:pt x="3718797" y="4510086"/>
                  <a:pt x="3668606" y="4530753"/>
                  <a:pt x="3770334" y="4496844"/>
                </a:cubicBezTo>
                <a:cubicBezTo>
                  <a:pt x="3842546" y="4448701"/>
                  <a:pt x="3772890" y="4490379"/>
                  <a:pt x="3845490" y="4459265"/>
                </a:cubicBezTo>
                <a:cubicBezTo>
                  <a:pt x="3862653" y="4451909"/>
                  <a:pt x="3878258" y="4441148"/>
                  <a:pt x="3895595" y="4434213"/>
                </a:cubicBezTo>
                <a:cubicBezTo>
                  <a:pt x="3920113" y="4424406"/>
                  <a:pt x="3946233" y="4418968"/>
                  <a:pt x="3970751" y="4409161"/>
                </a:cubicBezTo>
                <a:cubicBezTo>
                  <a:pt x="3988088" y="4402226"/>
                  <a:pt x="4002970" y="4389475"/>
                  <a:pt x="4020855" y="4384109"/>
                </a:cubicBezTo>
                <a:cubicBezTo>
                  <a:pt x="4045181" y="4376811"/>
                  <a:pt x="4071107" y="4376564"/>
                  <a:pt x="4096011" y="4371583"/>
                </a:cubicBezTo>
                <a:cubicBezTo>
                  <a:pt x="4112892" y="4368207"/>
                  <a:pt x="4128946" y="4360313"/>
                  <a:pt x="4146115" y="4359057"/>
                </a:cubicBezTo>
                <a:cubicBezTo>
                  <a:pt x="4300416" y="4347767"/>
                  <a:pt x="4455399" y="4346853"/>
                  <a:pt x="4609578" y="4334005"/>
                </a:cubicBezTo>
                <a:lnTo>
                  <a:pt x="4759890" y="4321479"/>
                </a:lnTo>
                <a:cubicBezTo>
                  <a:pt x="4854237" y="4258583"/>
                  <a:pt x="4734328" y="4332434"/>
                  <a:pt x="4847573" y="4283901"/>
                </a:cubicBezTo>
                <a:cubicBezTo>
                  <a:pt x="4885990" y="4267436"/>
                  <a:pt x="4890862" y="4247827"/>
                  <a:pt x="4922729" y="4221271"/>
                </a:cubicBezTo>
                <a:cubicBezTo>
                  <a:pt x="4934294" y="4211633"/>
                  <a:pt x="4947781" y="4204570"/>
                  <a:pt x="4960307" y="4196219"/>
                </a:cubicBezTo>
                <a:cubicBezTo>
                  <a:pt x="5022506" y="4102920"/>
                  <a:pt x="4942565" y="4217509"/>
                  <a:pt x="5022937" y="4121063"/>
                </a:cubicBezTo>
                <a:cubicBezTo>
                  <a:pt x="5083991" y="4047798"/>
                  <a:pt x="5002079" y="4117918"/>
                  <a:pt x="5098093" y="4045907"/>
                </a:cubicBezTo>
                <a:lnTo>
                  <a:pt x="5198301" y="3895594"/>
                </a:lnTo>
                <a:lnTo>
                  <a:pt x="5273458" y="3820438"/>
                </a:lnTo>
                <a:cubicBezTo>
                  <a:pt x="5277633" y="3807912"/>
                  <a:pt x="5280079" y="3794670"/>
                  <a:pt x="5285984" y="3782860"/>
                </a:cubicBezTo>
                <a:cubicBezTo>
                  <a:pt x="5292717" y="3769395"/>
                  <a:pt x="5310245" y="3760316"/>
                  <a:pt x="5311036" y="3745282"/>
                </a:cubicBezTo>
                <a:cubicBezTo>
                  <a:pt x="5314554" y="3678438"/>
                  <a:pt x="5311034" y="3610619"/>
                  <a:pt x="5298510" y="3544865"/>
                </a:cubicBezTo>
                <a:cubicBezTo>
                  <a:pt x="5293955" y="3520949"/>
                  <a:pt x="5271820" y="3504011"/>
                  <a:pt x="5260932" y="3482235"/>
                </a:cubicBezTo>
                <a:cubicBezTo>
                  <a:pt x="5250876" y="3462124"/>
                  <a:pt x="5246647" y="3439344"/>
                  <a:pt x="5235880" y="3419605"/>
                </a:cubicBezTo>
                <a:cubicBezTo>
                  <a:pt x="5221462" y="3393173"/>
                  <a:pt x="5195296" y="3373013"/>
                  <a:pt x="5185775" y="3344449"/>
                </a:cubicBezTo>
                <a:cubicBezTo>
                  <a:pt x="5151753" y="3242382"/>
                  <a:pt x="5203910" y="3380181"/>
                  <a:pt x="5135671" y="3269293"/>
                </a:cubicBezTo>
                <a:cubicBezTo>
                  <a:pt x="5111205" y="3229536"/>
                  <a:pt x="5073041" y="3144033"/>
                  <a:pt x="5073041" y="3144033"/>
                </a:cubicBezTo>
                <a:cubicBezTo>
                  <a:pt x="5070329" y="3133186"/>
                  <a:pt x="5055976" y="3070327"/>
                  <a:pt x="5047989" y="3056350"/>
                </a:cubicBezTo>
                <a:cubicBezTo>
                  <a:pt x="5037631" y="3038224"/>
                  <a:pt x="5022937" y="3022947"/>
                  <a:pt x="5010411" y="3006246"/>
                </a:cubicBezTo>
                <a:cubicBezTo>
                  <a:pt x="4981972" y="2892490"/>
                  <a:pt x="4986685" y="2932349"/>
                  <a:pt x="5010411" y="2730674"/>
                </a:cubicBezTo>
                <a:cubicBezTo>
                  <a:pt x="5018353" y="2663170"/>
                  <a:pt x="5047989" y="2530257"/>
                  <a:pt x="5047989" y="2530257"/>
                </a:cubicBezTo>
                <a:cubicBezTo>
                  <a:pt x="5052164" y="2475978"/>
                  <a:pt x="5060515" y="2421859"/>
                  <a:pt x="5060515" y="2367419"/>
                </a:cubicBezTo>
                <a:cubicBezTo>
                  <a:pt x="5060515" y="2351232"/>
                  <a:pt x="5038552" y="2201148"/>
                  <a:pt x="5035463" y="2179528"/>
                </a:cubicBezTo>
                <a:cubicBezTo>
                  <a:pt x="5044298" y="2108848"/>
                  <a:pt x="5045479" y="2057788"/>
                  <a:pt x="5073041" y="1991638"/>
                </a:cubicBezTo>
                <a:cubicBezTo>
                  <a:pt x="5082405" y="1969165"/>
                  <a:pt x="5098093" y="1949885"/>
                  <a:pt x="5110619" y="1929008"/>
                </a:cubicBezTo>
                <a:cubicBezTo>
                  <a:pt x="5136588" y="1825131"/>
                  <a:pt x="5102654" y="1933325"/>
                  <a:pt x="5160723" y="1828800"/>
                </a:cubicBezTo>
                <a:cubicBezTo>
                  <a:pt x="5171643" y="1809145"/>
                  <a:pt x="5177880" y="1787223"/>
                  <a:pt x="5185775" y="1766170"/>
                </a:cubicBezTo>
                <a:cubicBezTo>
                  <a:pt x="5190411" y="1753807"/>
                  <a:pt x="5191750" y="1740055"/>
                  <a:pt x="5198301" y="1728591"/>
                </a:cubicBezTo>
                <a:cubicBezTo>
                  <a:pt x="5241297" y="1653349"/>
                  <a:pt x="5231719" y="1706283"/>
                  <a:pt x="5260932" y="1628383"/>
                </a:cubicBezTo>
                <a:cubicBezTo>
                  <a:pt x="5266977" y="1612264"/>
                  <a:pt x="5266677" y="1594102"/>
                  <a:pt x="5273458" y="1578279"/>
                </a:cubicBezTo>
                <a:cubicBezTo>
                  <a:pt x="5279388" y="1564442"/>
                  <a:pt x="5292396" y="1554458"/>
                  <a:pt x="5298510" y="1540701"/>
                </a:cubicBezTo>
                <a:cubicBezTo>
                  <a:pt x="5309235" y="1516570"/>
                  <a:pt x="5323562" y="1465545"/>
                  <a:pt x="5323562" y="1465545"/>
                </a:cubicBezTo>
                <a:cubicBezTo>
                  <a:pt x="5294484" y="1262001"/>
                  <a:pt x="5331836" y="1486120"/>
                  <a:pt x="5285984" y="1302707"/>
                </a:cubicBezTo>
                <a:cubicBezTo>
                  <a:pt x="5281809" y="1286005"/>
                  <a:pt x="5280450" y="1268334"/>
                  <a:pt x="5273458" y="1252602"/>
                </a:cubicBezTo>
                <a:cubicBezTo>
                  <a:pt x="5263570" y="1230354"/>
                  <a:pt x="5247704" y="1211254"/>
                  <a:pt x="5235880" y="1189972"/>
                </a:cubicBezTo>
                <a:cubicBezTo>
                  <a:pt x="5226812" y="1173649"/>
                  <a:pt x="5220091" y="1156080"/>
                  <a:pt x="5210827" y="1139868"/>
                </a:cubicBezTo>
                <a:cubicBezTo>
                  <a:pt x="5203358" y="1126797"/>
                  <a:pt x="5191889" y="1116047"/>
                  <a:pt x="5185775" y="1102290"/>
                </a:cubicBezTo>
                <a:cubicBezTo>
                  <a:pt x="5175050" y="1078159"/>
                  <a:pt x="5172533" y="1050753"/>
                  <a:pt x="5160723" y="1027134"/>
                </a:cubicBezTo>
                <a:cubicBezTo>
                  <a:pt x="5152372" y="1010433"/>
                  <a:pt x="5142227" y="994514"/>
                  <a:pt x="5135671" y="977030"/>
                </a:cubicBezTo>
                <a:cubicBezTo>
                  <a:pt x="5129626" y="960911"/>
                  <a:pt x="5130844" y="942324"/>
                  <a:pt x="5123145" y="926926"/>
                </a:cubicBezTo>
                <a:cubicBezTo>
                  <a:pt x="5113809" y="908253"/>
                  <a:pt x="5098093" y="893523"/>
                  <a:pt x="5085567" y="876822"/>
                </a:cubicBezTo>
                <a:cubicBezTo>
                  <a:pt x="5032786" y="718478"/>
                  <a:pt x="5120836" y="971643"/>
                  <a:pt x="5047989" y="801665"/>
                </a:cubicBezTo>
                <a:cubicBezTo>
                  <a:pt x="4989369" y="664884"/>
                  <a:pt x="5132887" y="878909"/>
                  <a:pt x="4972833" y="638827"/>
                </a:cubicBezTo>
                <a:cubicBezTo>
                  <a:pt x="4963007" y="624088"/>
                  <a:pt x="4945551" y="615664"/>
                  <a:pt x="4935255" y="601249"/>
                </a:cubicBezTo>
                <a:cubicBezTo>
                  <a:pt x="4910723" y="566904"/>
                  <a:pt x="4898672" y="513171"/>
                  <a:pt x="4885151" y="475989"/>
                </a:cubicBezTo>
                <a:cubicBezTo>
                  <a:pt x="4872156" y="440252"/>
                  <a:pt x="4860755" y="404703"/>
                  <a:pt x="4835047" y="375781"/>
                </a:cubicBezTo>
                <a:cubicBezTo>
                  <a:pt x="4811509" y="349301"/>
                  <a:pt x="4759890" y="300624"/>
                  <a:pt x="4759890" y="300624"/>
                </a:cubicBezTo>
                <a:cubicBezTo>
                  <a:pt x="4755715" y="288098"/>
                  <a:pt x="4759890" y="267221"/>
                  <a:pt x="4747364" y="263046"/>
                </a:cubicBezTo>
                <a:cubicBezTo>
                  <a:pt x="4703613" y="248462"/>
                  <a:pt x="4655132" y="257713"/>
                  <a:pt x="4609578" y="250520"/>
                </a:cubicBezTo>
                <a:cubicBezTo>
                  <a:pt x="4486786" y="231132"/>
                  <a:pt x="4533686" y="216219"/>
                  <a:pt x="4409162" y="212942"/>
                </a:cubicBezTo>
                <a:cubicBezTo>
                  <a:pt x="4125306" y="205472"/>
                  <a:pt x="3841315" y="204591"/>
                  <a:pt x="3557392" y="200416"/>
                </a:cubicBezTo>
                <a:cubicBezTo>
                  <a:pt x="3363496" y="135784"/>
                  <a:pt x="3563758" y="209862"/>
                  <a:pt x="3444658" y="150312"/>
                </a:cubicBezTo>
                <a:cubicBezTo>
                  <a:pt x="3432848" y="144407"/>
                  <a:pt x="3419443" y="142422"/>
                  <a:pt x="3407080" y="137786"/>
                </a:cubicBezTo>
                <a:cubicBezTo>
                  <a:pt x="3386026" y="129891"/>
                  <a:pt x="3365503" y="120629"/>
                  <a:pt x="3344449" y="112734"/>
                </a:cubicBezTo>
                <a:cubicBezTo>
                  <a:pt x="3332086" y="108098"/>
                  <a:pt x="3319007" y="105409"/>
                  <a:pt x="3306871" y="100208"/>
                </a:cubicBezTo>
                <a:cubicBezTo>
                  <a:pt x="3289708" y="92852"/>
                  <a:pt x="3272979" y="84420"/>
                  <a:pt x="3256767" y="75156"/>
                </a:cubicBezTo>
                <a:cubicBezTo>
                  <a:pt x="3230718" y="60271"/>
                  <a:pt x="3213724" y="39524"/>
                  <a:pt x="3181611" y="37578"/>
                </a:cubicBezTo>
                <a:cubicBezTo>
                  <a:pt x="3056511" y="29996"/>
                  <a:pt x="2931090" y="29227"/>
                  <a:pt x="2805830" y="25052"/>
                </a:cubicBezTo>
                <a:cubicBezTo>
                  <a:pt x="2755726" y="33403"/>
                  <a:pt x="2705327" y="40142"/>
                  <a:pt x="2655518" y="50104"/>
                </a:cubicBezTo>
                <a:cubicBezTo>
                  <a:pt x="2642571" y="52693"/>
                  <a:pt x="2631144" y="62630"/>
                  <a:pt x="2617940" y="62630"/>
                </a:cubicBezTo>
                <a:cubicBezTo>
                  <a:pt x="2555833" y="62630"/>
                  <a:pt x="2567154" y="47462"/>
                  <a:pt x="2517732" y="37578"/>
                </a:cubicBezTo>
                <a:cubicBezTo>
                  <a:pt x="2509543" y="35940"/>
                  <a:pt x="2496855" y="37578"/>
                  <a:pt x="2492680" y="37578"/>
                </a:cubicBezTo>
                <a:close/>
              </a:path>
            </a:pathLst>
          </a:cu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Gekrümmte Verbindung 31"/>
          <p:cNvCxnSpPr/>
          <p:nvPr/>
        </p:nvCxnSpPr>
        <p:spPr>
          <a:xfrm flipV="1">
            <a:off x="5887233" y="4474716"/>
            <a:ext cx="2948620" cy="988125"/>
          </a:xfrm>
          <a:prstGeom prst="curved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Explosion 1 47"/>
          <p:cNvSpPr/>
          <p:nvPr/>
        </p:nvSpPr>
        <p:spPr>
          <a:xfrm>
            <a:off x="5181416" y="5149051"/>
            <a:ext cx="569495" cy="654419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Textfeld 51"/>
          <p:cNvSpPr txBox="1"/>
          <p:nvPr/>
        </p:nvSpPr>
        <p:spPr>
          <a:xfrm rot="21267344">
            <a:off x="1665576" y="699423"/>
            <a:ext cx="24885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DAS HEIMATLAND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Bethlehem im Land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Juda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Textfeld 59"/>
          <p:cNvSpPr txBox="1"/>
          <p:nvPr/>
        </p:nvSpPr>
        <p:spPr>
          <a:xfrm rot="256477">
            <a:off x="8593060" y="975290"/>
            <a:ext cx="19862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DAS FREMDE LAND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Moab = Grünland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1548785" y="5160732"/>
            <a:ext cx="3582996" cy="1015663"/>
          </a:xfrm>
          <a:prstGeom prst="rect">
            <a:avLst/>
          </a:prstGeom>
          <a:solidFill>
            <a:srgbClr val="D39877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 du hingehst, da will auch ich hingehen.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Und wo du bleibst, da bleibe auch ich.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Dein Volk ist mein Volk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und dein Gott ist mein Gott.</a:t>
            </a:r>
          </a:p>
        </p:txBody>
      </p:sp>
    </p:spTree>
    <p:extLst>
      <p:ext uri="{BB962C8B-B14F-4D97-AF65-F5344CB8AC3E}">
        <p14:creationId xmlns:p14="http://schemas.microsoft.com/office/powerpoint/2010/main" val="173689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6" grpId="0" animBg="1"/>
      <p:bldP spid="17" grpId="0" animBg="1"/>
      <p:bldP spid="18" grpId="0" animBg="1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66" grpId="0"/>
      <p:bldP spid="67" grpId="0"/>
      <p:bldP spid="68" grpId="0"/>
      <p:bldP spid="69" grpId="0" animBg="1"/>
      <p:bldP spid="5" grpId="0" animBg="1"/>
      <p:bldP spid="15" grpId="0" animBg="1"/>
      <p:bldP spid="48" grpId="0" animBg="1"/>
      <p:bldP spid="52" grpId="0"/>
      <p:bldP spid="60" grpId="0"/>
      <p:bldP spid="6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Breitbild</PresentationFormat>
  <Paragraphs>39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Rainer Oberthür</dc:creator>
  <cp:lastModifiedBy>Rainer Oberthür</cp:lastModifiedBy>
  <cp:revision>2</cp:revision>
  <dcterms:created xsi:type="dcterms:W3CDTF">2025-10-01T12:42:52Z</dcterms:created>
  <dcterms:modified xsi:type="dcterms:W3CDTF">2025-10-01T12:43:40Z</dcterms:modified>
</cp:coreProperties>
</file>